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0.50816326530612232</c:v>
                </c:pt>
                <c:pt idx="1">
                  <c:v>0.48775510204081629</c:v>
                </c:pt>
                <c:pt idx="2">
                  <c:v>0</c:v>
                </c:pt>
                <c:pt idx="3">
                  <c:v>4.0816326530612249E-3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0.82550335570469802</c:v>
                </c:pt>
                <c:pt idx="1">
                  <c:v>0.17449664429530201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2.8571428571428571E-2</c:v>
                </c:pt>
                <c:pt idx="1">
                  <c:v>5.9183673469387757E-2</c:v>
                </c:pt>
                <c:pt idx="2">
                  <c:v>0.1877551020408163</c:v>
                </c:pt>
                <c:pt idx="3">
                  <c:v>0.72448979591836737</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0.93673469387755104</c:v>
                </c:pt>
                <c:pt idx="1">
                  <c:v>8.1632653061224497E-3</c:v>
                </c:pt>
                <c:pt idx="2">
                  <c:v>2.4489795918367349E-2</c:v>
                </c:pt>
                <c:pt idx="3">
                  <c:v>1.6326530612244899E-2</c:v>
                </c:pt>
                <c:pt idx="4">
                  <c:v>2.040816326530612E-3</c:v>
                </c:pt>
                <c:pt idx="5">
                  <c:v>1.2244897959183669E-2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0.23760330578512401</c:v>
                </c:pt>
                <c:pt idx="1">
                  <c:v>0</c:v>
                </c:pt>
                <c:pt idx="2">
                  <c:v>0.70661157024793386</c:v>
                </c:pt>
                <c:pt idx="3">
                  <c:v>8.2644628099173556E-3</c:v>
                </c:pt>
                <c:pt idx="4">
                  <c:v>0</c:v>
                </c:pt>
                <c:pt idx="5">
                  <c:v>1.239669421487603E-2</c:v>
                </c:pt>
                <c:pt idx="6">
                  <c:v>4.1322314049586778E-3</c:v>
                </c:pt>
                <c:pt idx="7">
                  <c:v>1.4462809917355371E-2</c:v>
                </c:pt>
                <c:pt idx="8">
                  <c:v>1.6528925619834711E-2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2">
                  <c:v>2</c:v>
                </c:pt>
                <c:pt idx="3">
                  <c:v>47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7.0526005838179611</c:v>
                </c:pt>
                <c:pt idx="1">
                  <c:v>5.3566913468518811</c:v>
                </c:pt>
                <c:pt idx="2">
                  <c:v>7.159389626665881</c:v>
                </c:pt>
                <c:pt idx="3" formatCode="General">
                  <c:v>6.1118410509052374</c:v>
                </c:pt>
                <c:pt idx="4">
                  <c:v>6.580580360832502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5.7967748611815244</c:v>
                </c:pt>
                <c:pt idx="2">
                  <c:v>7.3393608906108776</c:v>
                </c:pt>
                <c:pt idx="3" formatCode="General">
                  <c:v>6.2853989193214019</c:v>
                </c:pt>
                <c:pt idx="4">
                  <c:v>6.7113017246326097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8.9564556153483981</c:v>
                </c:pt>
                <c:pt idx="1">
                  <c:v>9.0022807400862401</c:v>
                </c:pt>
                <c:pt idx="2">
                  <c:v>9.0730765553116548</c:v>
                </c:pt>
                <c:pt idx="3">
                  <c:v>7.0481230301047857</c:v>
                </c:pt>
                <c:pt idx="4">
                  <c:v>8.7328492148740118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8.2027226053960973</c:v>
                </c:pt>
                <c:pt idx="1">
                  <c:v>8.2784530605964743</c:v>
                </c:pt>
                <c:pt idx="2">
                  <c:v>8.4839825749137621</c:v>
                </c:pt>
                <c:pt idx="3">
                  <c:v>6.5806743221252262</c:v>
                </c:pt>
                <c:pt idx="4">
                  <c:v>8.3386185474182799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7.2427015150476306</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0.29122631681056355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0.16003788270485764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1.6707727021718055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0.16003788270485853</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0.57403936343277717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0.83471056281808131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6.8192703290154943</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0.26562874925440205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0.36620057747481916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0.1020939830918568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1.0658466428254414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0.1020939830918568</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0.36620057747481916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0.57980211561697992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7.9749748608747613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0.53239032504224948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0.16450885184000708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1.7174489831685662</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0.16450885184000708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0.59007626815115088</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0.83294185540218457</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6.9338593552526389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7.6598997469381942</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0.26906115303828582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0.120830307979364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1.2614512061449976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0.12083030797936534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0.43340584056449494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1.6461065234156678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3.9401551947660032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9.8536708976469711E-2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0.21299795702349478</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5.9382237933395032E-2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0.61994210655711157</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5.9382237933395032E-2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0.17141522495364647</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9.0096938297736937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0.14041115955453165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0.26996099283789388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7.5263106432835514E-2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0.78573611187130776</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7.5263106432833737E-2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0.26996099283789476</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0.44293420830168628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8.2692271272040365</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0.26402844009641768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9.4986606383407945E-2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0.99164664225165211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9.4986606383407945E-2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0.34070715096580173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0.3276415417482017</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8.6393567791547081</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0.40910074863338153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0.13416444188004828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1.4006576649648199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0.13416444188004828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0.48123400229037649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1.7442762051813645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7.0481230301047857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0.15196138205143406</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0.24275680684254475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6.7678782770133949E-2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0.70655685302392257</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6.7678782770133949E-2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0.24275680684254475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0.29836753283981388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9.05284252062593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9.4118397698800038E-2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0.17103210104872524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4.7682471046442743E-2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0.49779820658720908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4.7682471046442743E-2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0.17103210104872524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9.541554050662171E-2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9.7127957624007841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0.50138112903071352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0.17087411991361812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1.7839014752888875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0.17087411991361812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0.61290782760007367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0.61714877139493574</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6.707836268951735</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8.8193719887684097E-2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0.41914936707973816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0.11685570976070903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1.2199569668211865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0.11685570976070814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0.41914936707973993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0.215813857093206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8.4246828322296139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9.1031427534429277E-2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0.28955804813465225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8.0726618931678651E-2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0.84277440422285821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8.0726618931677763E-2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0.28955804813465313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0.41381419557550103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8.9564556153483981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0.23602957121941159</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0.37120505188079811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0.10348919314016136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1.0804124370180661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0.10348919314016136</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0.37120505188079811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0.37259824875001613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8.6153647802821052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Your Trust</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8.9048444267374212</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6.2792128382014312E-2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0.22683016064979178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6.3238552887577626E-2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0.66020148544621193</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6.3238552887577626E-2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0.22683016064979178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0.28728810127251059</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8.8421124176066126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0.11834784208370408</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5.7595777167414042E-2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0.60129171059549691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5.7595777167414042E-2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0.20659010668475197</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0.17065716388552588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9.197031966021445</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0.11080066888534112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0.22789902585968846</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6.3536544516699323E-2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0.6633124756130151</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6.3536544516699323E-2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0.22789902585968846</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0.19938343324218089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8.6753888965842041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8.6357594469811332</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0.32246721570149717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9.8920111734273064E-2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1.0327118778883415</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9.8920111734271288E-2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0.35481622857609629</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0.68369134302627899</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7.8233511216274083</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0.19755664759503055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0.25372919865933952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7.0737803573285518E-2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0.73849259453022498</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7.0737803573285518E-2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0.25372919865933952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0.19006769489923414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8.8914431385829875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0.11248361431906417</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0.19180695831286343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5.3474345927924105E-2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0.55826455544675468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5.3474345927924105E-2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0.19180695831286343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0.23120696338247804</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8.9877728385090965</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0.24354377841706754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7.2225518777948139E-2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0.75402412938026941</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7.2225518777948139E-2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0.25906547951122327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0.18869315627306626</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8.840470689205036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8.4161313550328689</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0.31919239063367755</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0.29998620821329602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8.3633911995194765E-2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0.87312612973708781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8.3633911995194765E-2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0.29998620821329602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0.61471553244163069</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7.9721547249833424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0.18893140987065848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5.8267633378950023E-2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0.60830579375534555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5.8267633378950023E-2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0.20899998555511523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0.32995158135485703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8.8589608263455464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0.27033590404666796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0.2689160782762734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7.4971792065385401E-2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0.78269483136535634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7.4971792065386289E-2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0.26891607827627251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0.51959531168568951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7.2505334201058327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0.26572770668192192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7.9647777038498901E-2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0.83151144851125025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7.9647777038498901E-2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0.28568835364020906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0.34910315787645096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7.8090488879520112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0.10020490369823243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0.21908076113471342</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6.1078078241361133E-2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0.63764643784357133</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6.1078078241360245E-2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0.21908076113471431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0.54808802726341987</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8.5807211744722682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0.12066323988633165</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0.19995984427688107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5.5747309579428972E-2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0.58199397224343841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5.5747309579428972E-2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0.19995984427688107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0.44209709615896919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8.8822032139434128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1.8009441927244296E-2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0.13558660263516842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3.7800531097932577E-2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0.39463216095211706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3.7800531097932577E-2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0.13558660263516842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6.9298032230269868E-2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9.5592972374276748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Your Trust</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7.9774763128815858</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0.4409968546602947</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0.34935931908525042</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9.7398766166950423E-2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1.0168292468419189</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9.7398766166950423E-2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0.34935931908525042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0.3435415639748598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9.0730765553116548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9.4649908642970182E-2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2.743261675461059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0.26276811302667724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8.6280249186888369E-2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7.0526005838179611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0.52461225316561411</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0.18591717220122739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1.9409487986768772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0.18591717220122739</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0.38794113795623986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8.2181394034063864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0.57348836434570671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0.53615902165895157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0.14947712663167412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1.5605199128749696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0.14947712663167323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0.53615902165895335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6.1255210347425759E-2</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8.7328492148740118</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1.175941311109078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0.50605676551938306</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0.14108484268026178</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1.4729056636865225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0.14108484268026267</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0.50605676551938394</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0.19426043764314116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8.2268525188977417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0.33004494714675214</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0.2302401180669067</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2.4036740408545976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0.23024011806690581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0.82584753420886514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0.12685965518705977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6.5613396009817633</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Your Trust</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6.967294133698152</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0.6952580667383339</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0.2153999484344622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2.2487447834911176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0.21539994843446131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0.59358686075010247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7.159389626665881</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7.636274017033351E-2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0.76215096223397349</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0.21248199002938239</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2.2182817133299579</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0.21248199002938151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0.76215096223397438</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0.11360486532175607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6.775198640730423</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7.0175362795712282</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0.18124299727676352</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8.9748331544782012E-2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0.93695979899348458</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8.9748331544782012E-2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0.32191799990338588</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0.54937523170628566</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6.9041285038753877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1.2639247259373443</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0.34838266864428125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9.7126483325960855E-2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1.0139866527616483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9.7126483325961743E-2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0.34838266864428036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0.47003570182350707</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9.0022807400862401</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0.18022314217294078</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0.35471502373930175</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9.8891896582435024E-2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1.0324173157216805</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9.8891896582435024E-2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0.35471502373930175</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0.46559832455105354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5.3566913468518811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0.13360257837567335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8.3139015283674844E-2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0.86795947855409139</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8.3139015283674844E-2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0.29821106480072324</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0.60583996795866568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6.580580360832502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0.11601935680620201</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0.11757309152966489</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1.2274463303165755</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0.11757309152966577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0.42172254142465082</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0.66104343689959499</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4.4751854403955784</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0.47153404036150715</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0.13689151724228932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1.4291279433451081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0.13689151724228932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0.49101574007968285</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0.63624969863541914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6.1118410509052374</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0.27560150633354219</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0.1327851620881404</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3.7019510418462076E-2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0.38647841629471458</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3.7019510418462076E-2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0.1327851620881404</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0.21745515431529761</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8.9429830569637296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0.28905431434621676</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0.11291767324684709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1.1788444264881592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0.11291767324684798</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0.40502403665555953</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0.50138695699021696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7.8915290905599189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1.6279631032709165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0.43832832616998108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0.12220266016308301</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1.2757783674868577</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0.12220266016308301</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0.43832832616998108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0.23253985057942472</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6.4591238945804443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0.80186449943093407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0.41750336327304005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0.1163968162057909</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1.2151661834653966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0.11639681620579267</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0.41750336327303827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0.11452328367171383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8.1326528142434231</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0.31460647951970522</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0.12967655150681168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1.3538047286524071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0.1296765515068099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0.46513640283787616</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0.96988871339191718</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7.5930091873406216</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0.25157620199358988</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0.33161803849720162</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9.2452629782147966E-2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0.96519228743408014</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9.2452629782147966E-2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0.33161803849720251</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0.96584454644738393</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6.7604298682197577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Your Trust</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9.1547947274882553</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5.0780310417355423E-2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0.21976769083289405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6.126958910536473E-2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0.63964578398800143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6.126958910536473E-2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0.21976769083289405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0.15281986123531688</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9.1547947274882553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9.2881671384766573</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0.22797828215483307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0.18880352937366318</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5.2637012394887606E-2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0.54952291261842845</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5.2637012394887606E-2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0.18880352937366318</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0.14547839469909007</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9.2881671384766573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8.2720328421110469</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0.21825054476605477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7.3083442002889853E-2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0.76298072565963349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7.3083442002889853E-2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0.26214276154967742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0.39305323942655868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8.2720328421110469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Sheet1!$G$2:$G$7</c:f>
              <c:numCache>
                <c:formatCode>0.0;;</c:formatCode>
                <c:ptCount val="6"/>
                <c:pt idx="0">
                  <c:v>6.9338593552526389</c:v>
                </c:pt>
                <c:pt idx="1">
                  <c:v>6.5789397308173951</c:v>
                </c:pt>
                <c:pt idx="2">
                  <c:v>0</c:v>
                </c:pt>
                <c:pt idx="3">
                  <c:v>0</c:v>
                </c:pt>
                <c:pt idx="4">
                  <c:v>0</c:v>
                </c:pt>
                <c:pt idx="5">
                  <c:v>6.951446980014496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Burton Hospital (45)</c:v>
                </c:pt>
                <c:pt idx="2">
                  <c:v>Sir Robert Peel Community Hospital (-)</c:v>
                </c:pt>
                <c:pt idx="3">
                  <c:v>Samuel Johnson Community Hospital (-)</c:v>
                </c:pt>
                <c:pt idx="4">
                  <c:v>Florence Nightingale Community Hospital (-)</c:v>
                </c:pt>
                <c:pt idx="5">
                  <c:v>Royal Derby Hospital (93)</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3.0661406447473611</c:v>
                </c:pt>
                <c:pt idx="1">
                  <c:v>3.4210602691826049</c:v>
                </c:pt>
                <c:pt idx="2">
                  <c:v>0</c:v>
                </c:pt>
                <c:pt idx="3">
                  <c:v>0</c:v>
                </c:pt>
                <c:pt idx="4">
                  <c:v>0</c:v>
                </c:pt>
                <c:pt idx="5">
                  <c:v>3.048553019985504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Sheet1!$G$2:$G$7</c:f>
              <c:numCache>
                <c:formatCode>0.0;;</c:formatCode>
                <c:ptCount val="6"/>
                <c:pt idx="0">
                  <c:v>7.9749748608747613</c:v>
                </c:pt>
                <c:pt idx="1">
                  <c:v>7.6268505001454159</c:v>
                </c:pt>
                <c:pt idx="2">
                  <c:v>0</c:v>
                </c:pt>
                <c:pt idx="3">
                  <c:v>0</c:v>
                </c:pt>
                <c:pt idx="4">
                  <c:v>0</c:v>
                </c:pt>
                <c:pt idx="5">
                  <c:v>8.1219538574274353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(141)</c:v>
                </c:pt>
                <c:pt idx="1">
                  <c:v>Burton Hospital (45)</c:v>
                </c:pt>
                <c:pt idx="2">
                  <c:v>Sir Robert Peel Community Hospital (-)</c:v>
                </c:pt>
                <c:pt idx="3">
                  <c:v>Samuel Johnson Community Hospital (-)</c:v>
                </c:pt>
                <c:pt idx="4">
                  <c:v>Florence Nightingale Community Hospital (-)</c:v>
                </c:pt>
                <c:pt idx="5">
                  <c:v>Royal Derby Hospital (94)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2.0250251391252387</c:v>
                </c:pt>
                <c:pt idx="1">
                  <c:v>2.3731494998545841</c:v>
                </c:pt>
                <c:pt idx="2">
                  <c:v>0</c:v>
                </c:pt>
                <c:pt idx="3">
                  <c:v>0</c:v>
                </c:pt>
                <c:pt idx="4">
                  <c:v>0</c:v>
                </c:pt>
                <c:pt idx="5">
                  <c:v>1.8780461425725647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Sheet1!$G$2:$G$7</c:f>
              <c:numCache>
                <c:formatCode>0.0;;</c:formatCode>
                <c:ptCount val="6"/>
                <c:pt idx="0">
                  <c:v>6.8192703290154943</c:v>
                </c:pt>
                <c:pt idx="1">
                  <c:v>6.9294166878378682</c:v>
                </c:pt>
                <c:pt idx="2">
                  <c:v>0</c:v>
                </c:pt>
                <c:pt idx="3">
                  <c:v>0</c:v>
                </c:pt>
                <c:pt idx="4">
                  <c:v>0</c:v>
                </c:pt>
                <c:pt idx="5">
                  <c:v>6.6719348384678883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(464)</c:v>
                </c:pt>
                <c:pt idx="1">
                  <c:v>Burton Hospital (146)</c:v>
                </c:pt>
                <c:pt idx="2">
                  <c:v>Sir Robert Peel Community Hospital (-)</c:v>
                </c:pt>
                <c:pt idx="3">
                  <c:v>Samuel Johnson Community Hospital (-)</c:v>
                </c:pt>
                <c:pt idx="4">
                  <c:v>Florence Nightingale Community Hospital (-)</c:v>
                </c:pt>
                <c:pt idx="5">
                  <c:v>Royal Derby Hospital (310)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3.1807296709845057</c:v>
                </c:pt>
                <c:pt idx="1">
                  <c:v>3.0705833121621318</c:v>
                </c:pt>
                <c:pt idx="2">
                  <c:v>0</c:v>
                </c:pt>
                <c:pt idx="3">
                  <c:v>0</c:v>
                </c:pt>
                <c:pt idx="4">
                  <c:v>0</c:v>
                </c:pt>
                <c:pt idx="5">
                  <c:v>3.3280651615321117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Sheet1!$G$2:$G$7</c:f>
              <c:numCache>
                <c:formatCode>0.0;;</c:formatCode>
                <c:ptCount val="6"/>
                <c:pt idx="0">
                  <c:v>8.6393567791547081</c:v>
                </c:pt>
                <c:pt idx="1">
                  <c:v>8.7351587564865216</c:v>
                </c:pt>
                <c:pt idx="2">
                  <c:v>0</c:v>
                </c:pt>
                <c:pt idx="3">
                  <c:v>0</c:v>
                </c:pt>
                <c:pt idx="4">
                  <c:v>0</c:v>
                </c:pt>
                <c:pt idx="5">
                  <c:v>8.5276538568434539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1.3606432208452919</c:v>
                </c:pt>
                <c:pt idx="1">
                  <c:v>1.2648412435134784</c:v>
                </c:pt>
                <c:pt idx="2">
                  <c:v>0</c:v>
                </c:pt>
                <c:pt idx="3">
                  <c:v>0</c:v>
                </c:pt>
                <c:pt idx="4">
                  <c:v>0</c:v>
                </c:pt>
                <c:pt idx="5">
                  <c:v>1.4723461431565461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Sheet1!$G$2:$G$7</c:f>
              <c:numCache>
                <c:formatCode>0.0;;</c:formatCode>
                <c:ptCount val="6"/>
                <c:pt idx="0">
                  <c:v>7.0481230301047857</c:v>
                </c:pt>
                <c:pt idx="1">
                  <c:v>6.9899840296421418</c:v>
                </c:pt>
                <c:pt idx="2">
                  <c:v>0</c:v>
                </c:pt>
                <c:pt idx="3">
                  <c:v>0</c:v>
                </c:pt>
                <c:pt idx="4">
                  <c:v>0</c:v>
                </c:pt>
                <c:pt idx="5">
                  <c:v>7.1586735252076874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2.9518769698952143</c:v>
                </c:pt>
                <c:pt idx="1">
                  <c:v>3.0100159703578582</c:v>
                </c:pt>
                <c:pt idx="2">
                  <c:v>0</c:v>
                </c:pt>
                <c:pt idx="3">
                  <c:v>0</c:v>
                </c:pt>
                <c:pt idx="4">
                  <c:v>0</c:v>
                </c:pt>
                <c:pt idx="5">
                  <c:v>2.8413264747923126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Sheet1!$G$2:$G$7</c:f>
              <c:numCache>
                <c:formatCode>0.0;;</c:formatCode>
                <c:ptCount val="6"/>
                <c:pt idx="0">
                  <c:v>8.2692271272040365</c:v>
                </c:pt>
                <c:pt idx="1">
                  <c:v>7.9818234515206248</c:v>
                </c:pt>
                <c:pt idx="2">
                  <c:v>0</c:v>
                </c:pt>
                <c:pt idx="3">
                  <c:v>0</c:v>
                </c:pt>
                <c:pt idx="4">
                  <c:v>0</c:v>
                </c:pt>
                <c:pt idx="5">
                  <c:v>8.3536064229124936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1.7307728727959635</c:v>
                </c:pt>
                <c:pt idx="1">
                  <c:v>2.0181765484793752</c:v>
                </c:pt>
                <c:pt idx="2">
                  <c:v>0</c:v>
                </c:pt>
                <c:pt idx="3">
                  <c:v>0</c:v>
                </c:pt>
                <c:pt idx="4">
                  <c:v>0</c:v>
                </c:pt>
                <c:pt idx="5">
                  <c:v>1.6463935770875064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Sheet1!$G$2:$G$7</c:f>
              <c:numCache>
                <c:formatCode>0.0;;</c:formatCode>
                <c:ptCount val="6"/>
                <c:pt idx="0">
                  <c:v>9.0096938297736937</c:v>
                </c:pt>
                <c:pt idx="1">
                  <c:v>9.1059152182249861</c:v>
                </c:pt>
                <c:pt idx="2">
                  <c:v>0</c:v>
                </c:pt>
                <c:pt idx="3">
                  <c:v>0</c:v>
                </c:pt>
                <c:pt idx="4">
                  <c:v>0</c:v>
                </c:pt>
                <c:pt idx="5">
                  <c:v>8.9404871648466013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0.99030617022630629</c:v>
                </c:pt>
                <c:pt idx="1">
                  <c:v>0.89408478177501394</c:v>
                </c:pt>
                <c:pt idx="2">
                  <c:v>0</c:v>
                </c:pt>
                <c:pt idx="3">
                  <c:v>0</c:v>
                </c:pt>
                <c:pt idx="4">
                  <c:v>0</c:v>
                </c:pt>
                <c:pt idx="5">
                  <c:v>1.0595128351533987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Sheet1!$G$2:$G$7</c:f>
              <c:numCache>
                <c:formatCode>0.0;;</c:formatCode>
                <c:ptCount val="6"/>
                <c:pt idx="0">
                  <c:v>3.9401551947660032</c:v>
                </c:pt>
                <c:pt idx="1">
                  <c:v>3.9881981235036319</c:v>
                </c:pt>
                <c:pt idx="2">
                  <c:v>0</c:v>
                </c:pt>
                <c:pt idx="3">
                  <c:v>0</c:v>
                </c:pt>
                <c:pt idx="4">
                  <c:v>0</c:v>
                </c:pt>
                <c:pt idx="5">
                  <c:v>4.0285337199668723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(156)</c:v>
                </c:pt>
                <c:pt idx="2">
                  <c:v>Sir Robert Peel Community Hospital (-)</c:v>
                </c:pt>
                <c:pt idx="3">
                  <c:v>Samuel Johnson Community Hospital (-)</c:v>
                </c:pt>
                <c:pt idx="4">
                  <c:v>Florence Nightingale Community Hospital (-)</c:v>
                </c:pt>
                <c:pt idx="5">
                  <c:v>Royal Derby Hospital (311)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6.0598448052339968</c:v>
                </c:pt>
                <c:pt idx="1">
                  <c:v>6.0118018764963681</c:v>
                </c:pt>
                <c:pt idx="2">
                  <c:v>0</c:v>
                </c:pt>
                <c:pt idx="3">
                  <c:v>0</c:v>
                </c:pt>
                <c:pt idx="4">
                  <c:v>0</c:v>
                </c:pt>
                <c:pt idx="5">
                  <c:v>5.9714662800331277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Sheet1!$G$2:$G$7</c:f>
              <c:numCache>
                <c:formatCode>0.0;;</c:formatCode>
                <c:ptCount val="6"/>
                <c:pt idx="0">
                  <c:v>9.05284252062593</c:v>
                </c:pt>
                <c:pt idx="1">
                  <c:v>9.2414569561780944</c:v>
                </c:pt>
                <c:pt idx="2">
                  <c:v>0</c:v>
                </c:pt>
                <c:pt idx="3">
                  <c:v>0</c:v>
                </c:pt>
                <c:pt idx="4">
                  <c:v>0</c:v>
                </c:pt>
                <c:pt idx="5">
                  <c:v>8.9947637197387103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(483)</c:v>
                </c:pt>
                <c:pt idx="1">
                  <c:v>Burton Hospital (156)</c:v>
                </c:pt>
                <c:pt idx="2">
                  <c:v>Sir Robert Peel Community Hospital (-)</c:v>
                </c:pt>
                <c:pt idx="3">
                  <c:v>Samuel Johnson Community Hospital (-)</c:v>
                </c:pt>
                <c:pt idx="4">
                  <c:v>Florence Nightingale Community Hospital (-)</c:v>
                </c:pt>
                <c:pt idx="5">
                  <c:v>Royal Derby Hospital (318)</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0.94715747937407002</c:v>
                </c:pt>
                <c:pt idx="1">
                  <c:v>0.75854304382190563</c:v>
                </c:pt>
                <c:pt idx="2">
                  <c:v>0</c:v>
                </c:pt>
                <c:pt idx="3">
                  <c:v>0</c:v>
                </c:pt>
                <c:pt idx="4">
                  <c:v>0</c:v>
                </c:pt>
                <c:pt idx="5">
                  <c:v>1.0052362802612897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Sheet1!$G$2:$G$7</c:f>
              <c:numCache>
                <c:formatCode>0.0;;</c:formatCode>
                <c:ptCount val="6"/>
                <c:pt idx="0">
                  <c:v>8.6153647802821052</c:v>
                </c:pt>
                <c:pt idx="1">
                  <c:v>8.4395476822668591</c:v>
                </c:pt>
                <c:pt idx="2">
                  <c:v>0</c:v>
                </c:pt>
                <c:pt idx="3">
                  <c:v>0</c:v>
                </c:pt>
                <c:pt idx="4">
                  <c:v>0</c:v>
                </c:pt>
                <c:pt idx="5">
                  <c:v>8.6794687857515882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(332)</c:v>
                </c:pt>
                <c:pt idx="1">
                  <c:v>Burton Hospital (104)</c:v>
                </c:pt>
                <c:pt idx="2">
                  <c:v>Sir Robert Peel Community Hospital (-)</c:v>
                </c:pt>
                <c:pt idx="3">
                  <c:v>Samuel Johnson Community Hospital (-)</c:v>
                </c:pt>
                <c:pt idx="4">
                  <c:v>Florence Nightingale Community Hospital (-)</c:v>
                </c:pt>
                <c:pt idx="5">
                  <c:v>Royal Derby Hospital (220)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1.3846352197178948</c:v>
                </c:pt>
                <c:pt idx="1">
                  <c:v>1.5604523177331409</c:v>
                </c:pt>
                <c:pt idx="2">
                  <c:v>0</c:v>
                </c:pt>
                <c:pt idx="3">
                  <c:v>0</c:v>
                </c:pt>
                <c:pt idx="4">
                  <c:v>0</c:v>
                </c:pt>
                <c:pt idx="5">
                  <c:v>1.3205312142484118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Sheet1!$G$2:$G$7</c:f>
              <c:numCache>
                <c:formatCode>0.0;;</c:formatCode>
                <c:ptCount val="6"/>
                <c:pt idx="0">
                  <c:v>0</c:v>
                </c:pt>
                <c:pt idx="1">
                  <c:v>8.3034436113847541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Sheet1!$I$2:$I$7</c:f>
              <c:numCache>
                <c:formatCode>0.0;;</c:formatCode>
                <c:ptCount val="6"/>
                <c:pt idx="0">
                  <c:v>8.9564556153483981</c:v>
                </c:pt>
                <c:pt idx="1">
                  <c:v>0</c:v>
                </c:pt>
                <c:pt idx="2">
                  <c:v>0</c:v>
                </c:pt>
                <c:pt idx="3">
                  <c:v>0</c:v>
                </c:pt>
                <c:pt idx="4">
                  <c:v>0</c:v>
                </c:pt>
                <c:pt idx="5">
                  <c:v>9.1469112395332672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(293)</c:v>
                </c:pt>
                <c:pt idx="1">
                  <c:v>Burton Hospital (93)</c:v>
                </c:pt>
                <c:pt idx="2">
                  <c:v>Sir Robert Peel Community Hospital (-)</c:v>
                </c:pt>
                <c:pt idx="3">
                  <c:v>Samuel Johnson Community Hospital (-)</c:v>
                </c:pt>
                <c:pt idx="4">
                  <c:v>Florence Nightingale Community Hospital (-)</c:v>
                </c:pt>
                <c:pt idx="5">
                  <c:v>Royal Derby Hospital (195)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1.0435443846516019</c:v>
                </c:pt>
                <c:pt idx="1">
                  <c:v>1.6965563886152459</c:v>
                </c:pt>
                <c:pt idx="2">
                  <c:v>0</c:v>
                </c:pt>
                <c:pt idx="3">
                  <c:v>0</c:v>
                </c:pt>
                <c:pt idx="4">
                  <c:v>0</c:v>
                </c:pt>
                <c:pt idx="5">
                  <c:v>0.85308876046673277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Sheet1!$G$2:$G$7</c:f>
              <c:numCache>
                <c:formatCode>0.0;;</c:formatCode>
                <c:ptCount val="6"/>
                <c:pt idx="0">
                  <c:v>8.4246828322296139</c:v>
                </c:pt>
                <c:pt idx="1">
                  <c:v>8.3534886173361738</c:v>
                </c:pt>
                <c:pt idx="2">
                  <c:v>0</c:v>
                </c:pt>
                <c:pt idx="3">
                  <c:v>0</c:v>
                </c:pt>
                <c:pt idx="4">
                  <c:v>0</c:v>
                </c:pt>
                <c:pt idx="5">
                  <c:v>8.4917466745151966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(161)</c:v>
                </c:pt>
                <c:pt idx="1">
                  <c:v>Burton Hospital (48)</c:v>
                </c:pt>
                <c:pt idx="2">
                  <c:v>Sir Robert Peel Community Hospital (-)</c:v>
                </c:pt>
                <c:pt idx="3">
                  <c:v>Samuel Johnson Community Hospital (-)</c:v>
                </c:pt>
                <c:pt idx="4">
                  <c:v>Florence Nightingale Community Hospital (-)</c:v>
                </c:pt>
                <c:pt idx="5">
                  <c:v>Royal Derby Hospital (111)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1.5753171677703861</c:v>
                </c:pt>
                <c:pt idx="1">
                  <c:v>1.6465113826638262</c:v>
                </c:pt>
                <c:pt idx="2">
                  <c:v>0</c:v>
                </c:pt>
                <c:pt idx="3">
                  <c:v>0</c:v>
                </c:pt>
                <c:pt idx="4">
                  <c:v>0</c:v>
                </c:pt>
                <c:pt idx="5">
                  <c:v>1.5082533254848034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Sheet1!$G$2:$G$7</c:f>
              <c:numCache>
                <c:formatCode>0.0;;</c:formatCode>
                <c:ptCount val="6"/>
                <c:pt idx="0">
                  <c:v>6.707836268951735</c:v>
                </c:pt>
                <c:pt idx="1">
                  <c:v>5.9667694869349619</c:v>
                </c:pt>
                <c:pt idx="2">
                  <c:v>0</c:v>
                </c:pt>
                <c:pt idx="3">
                  <c:v>0</c:v>
                </c:pt>
                <c:pt idx="4">
                  <c:v>0</c:v>
                </c:pt>
                <c:pt idx="5">
                  <c:v>6.8020419560110827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(177)</c:v>
                </c:pt>
                <c:pt idx="1">
                  <c:v>Burton Hospital (58)</c:v>
                </c:pt>
                <c:pt idx="2">
                  <c:v>Sir Robert Peel Community Hospital (-)</c:v>
                </c:pt>
                <c:pt idx="3">
                  <c:v>Samuel Johnson Community Hospital (-)</c:v>
                </c:pt>
                <c:pt idx="4">
                  <c:v>Florence Nightingale Community Hospital (-)</c:v>
                </c:pt>
                <c:pt idx="5">
                  <c:v>Royal Derby Hospital (115)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3.292163731048265</c:v>
                </c:pt>
                <c:pt idx="1">
                  <c:v>4.0332305130650381</c:v>
                </c:pt>
                <c:pt idx="2">
                  <c:v>0</c:v>
                </c:pt>
                <c:pt idx="3">
                  <c:v>0</c:v>
                </c:pt>
                <c:pt idx="4">
                  <c:v>0</c:v>
                </c:pt>
                <c:pt idx="5">
                  <c:v>3.1979580439889173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Sheet1!$G$2:$G$7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Sheet1!$H$2:$H$7</c:f>
              <c:numCache>
                <c:formatCode>0.0;;</c:formatCode>
                <c:ptCount val="6"/>
                <c:pt idx="0">
                  <c:v>9.7127957624007841</c:v>
                </c:pt>
                <c:pt idx="1">
                  <c:v>9.703153523292233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Sheet1!$I$2:$I$7</c:f>
              <c:numCache>
                <c:formatCode>0.0;;</c:formatCode>
                <c:ptCount val="6"/>
                <c:pt idx="0">
                  <c:v>0</c:v>
                </c:pt>
                <c:pt idx="1">
                  <c:v>0</c:v>
                </c:pt>
                <c:pt idx="2">
                  <c:v>0</c:v>
                </c:pt>
                <c:pt idx="3">
                  <c:v>0</c:v>
                </c:pt>
                <c:pt idx="4">
                  <c:v>0</c:v>
                </c:pt>
                <c:pt idx="5">
                  <c:v>9.7177309741205793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Burton Hospital (146)</c:v>
                </c:pt>
                <c:pt idx="2">
                  <c:v>Sir Robert Peel Community Hospital (-)</c:v>
                </c:pt>
                <c:pt idx="3">
                  <c:v>Samuel Johnson Community Hospital (-)</c:v>
                </c:pt>
                <c:pt idx="4">
                  <c:v>Florence Nightingale Community Hospital (-)</c:v>
                </c:pt>
                <c:pt idx="5">
                  <c:v>Royal Derby Hospital (301)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0.28720423759921587</c:v>
                </c:pt>
                <c:pt idx="1">
                  <c:v>0.29684647670776698</c:v>
                </c:pt>
                <c:pt idx="2">
                  <c:v>0</c:v>
                </c:pt>
                <c:pt idx="3">
                  <c:v>0</c:v>
                </c:pt>
                <c:pt idx="4">
                  <c:v>0</c:v>
                </c:pt>
                <c:pt idx="5">
                  <c:v>0.28226902587942071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Sheet1!$G$2:$G$7</c:f>
              <c:numCache>
                <c:formatCode>0.0;;</c:formatCode>
                <c:ptCount val="6"/>
                <c:pt idx="0">
                  <c:v>8.6753888965842041</c:v>
                </c:pt>
                <c:pt idx="1">
                  <c:v>8.4059028778296305</c:v>
                </c:pt>
                <c:pt idx="2">
                  <c:v>0</c:v>
                </c:pt>
                <c:pt idx="3">
                  <c:v>0</c:v>
                </c:pt>
                <c:pt idx="4">
                  <c:v>0</c:v>
                </c:pt>
                <c:pt idx="5">
                  <c:v>8.8095935442636399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(145)</c:v>
                </c:pt>
                <c:pt idx="2">
                  <c:v>Sir Robert Peel Community Hospital (-)</c:v>
                </c:pt>
                <c:pt idx="3">
                  <c:v>Samuel Johnson Community Hospital (-)</c:v>
                </c:pt>
                <c:pt idx="4">
                  <c:v>Florence Nightingale Community Hospital (-)</c:v>
                </c:pt>
                <c:pt idx="5">
                  <c:v>Royal Derby Hospital (315)</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1.3246111034157959</c:v>
                </c:pt>
                <c:pt idx="1">
                  <c:v>1.5940971221703695</c:v>
                </c:pt>
                <c:pt idx="2">
                  <c:v>0</c:v>
                </c:pt>
                <c:pt idx="3">
                  <c:v>0</c:v>
                </c:pt>
                <c:pt idx="4">
                  <c:v>0</c:v>
                </c:pt>
                <c:pt idx="5">
                  <c:v>1.1904064557363601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Sheet1!$G$2:$G$7</c:f>
              <c:numCache>
                <c:formatCode>0.0;;</c:formatCode>
                <c:ptCount val="6"/>
                <c:pt idx="0">
                  <c:v>9.197031966021445</c:v>
                </c:pt>
                <c:pt idx="1">
                  <c:v>9.0657379587512601</c:v>
                </c:pt>
                <c:pt idx="2">
                  <c:v>0</c:v>
                </c:pt>
                <c:pt idx="3">
                  <c:v>0</c:v>
                </c:pt>
                <c:pt idx="4">
                  <c:v>0</c:v>
                </c:pt>
                <c:pt idx="5">
                  <c:v>9.337850691460023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(485)</c:v>
                </c:pt>
                <c:pt idx="1">
                  <c:v>Burton Hospital (155)</c:v>
                </c:pt>
                <c:pt idx="2">
                  <c:v>Sir Robert Peel Community Hospital (-)</c:v>
                </c:pt>
                <c:pt idx="3">
                  <c:v>Samuel Johnson Community Hospital (-)</c:v>
                </c:pt>
                <c:pt idx="4">
                  <c:v>Florence Nightingale Community Hospital (-)</c:v>
                </c:pt>
                <c:pt idx="5">
                  <c:v>Royal Derby Hospital (321)</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0.80296803397855498</c:v>
                </c:pt>
                <c:pt idx="1">
                  <c:v>0.93426204124873991</c:v>
                </c:pt>
                <c:pt idx="2">
                  <c:v>0</c:v>
                </c:pt>
                <c:pt idx="3">
                  <c:v>0</c:v>
                </c:pt>
                <c:pt idx="4">
                  <c:v>0</c:v>
                </c:pt>
                <c:pt idx="5">
                  <c:v>0.662149308539977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Sheet1!$G$2:$G$7</c:f>
              <c:numCache>
                <c:formatCode>0.0;;</c:formatCode>
                <c:ptCount val="6"/>
                <c:pt idx="0">
                  <c:v>8.8421124176066126</c:v>
                </c:pt>
                <c:pt idx="1">
                  <c:v>8.577534935678214</c:v>
                </c:pt>
                <c:pt idx="2">
                  <c:v>0</c:v>
                </c:pt>
                <c:pt idx="3">
                  <c:v>0</c:v>
                </c:pt>
                <c:pt idx="4">
                  <c:v>0</c:v>
                </c:pt>
                <c:pt idx="5">
                  <c:v>9.0057157424732441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(477)</c:v>
                </c:pt>
                <c:pt idx="1">
                  <c:v>Burton Hospital (153)</c:v>
                </c:pt>
                <c:pt idx="2">
                  <c:v>Sir Robert Peel Community Hospital (-)</c:v>
                </c:pt>
                <c:pt idx="3">
                  <c:v>Samuel Johnson Community Hospital (-)</c:v>
                </c:pt>
                <c:pt idx="4">
                  <c:v>Florence Nightingale Community Hospital (-)</c:v>
                </c:pt>
                <c:pt idx="5">
                  <c:v>Royal Derby Hospital (316)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1.1578875823933874</c:v>
                </c:pt>
                <c:pt idx="1">
                  <c:v>1.422465064321786</c:v>
                </c:pt>
                <c:pt idx="2">
                  <c:v>0</c:v>
                </c:pt>
                <c:pt idx="3">
                  <c:v>0</c:v>
                </c:pt>
                <c:pt idx="4">
                  <c:v>0</c:v>
                </c:pt>
                <c:pt idx="5">
                  <c:v>0.99428425752675587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Sheet1!$G$2:$G$7</c:f>
              <c:numCache>
                <c:formatCode>0.0;;</c:formatCode>
                <c:ptCount val="6"/>
                <c:pt idx="0">
                  <c:v>8.840470689205036</c:v>
                </c:pt>
                <c:pt idx="1">
                  <c:v>8.8995572827119727</c:v>
                </c:pt>
                <c:pt idx="2">
                  <c:v>0</c:v>
                </c:pt>
                <c:pt idx="3">
                  <c:v>0</c:v>
                </c:pt>
                <c:pt idx="4">
                  <c:v>0</c:v>
                </c:pt>
                <c:pt idx="5">
                  <c:v>8.8725082280829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Burton Hospital (144)</c:v>
                </c:pt>
                <c:pt idx="2">
                  <c:v>Sir Robert Peel Community Hospital (-)</c:v>
                </c:pt>
                <c:pt idx="3">
                  <c:v>Samuel Johnson Community Hospital (-)</c:v>
                </c:pt>
                <c:pt idx="4">
                  <c:v>Florence Nightingale Community Hospital (-)</c:v>
                </c:pt>
                <c:pt idx="5">
                  <c:v>Royal Derby Hospital (300)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1.159529310794964</c:v>
                </c:pt>
                <c:pt idx="1">
                  <c:v>1.1004427172880273</c:v>
                </c:pt>
                <c:pt idx="2">
                  <c:v>0</c:v>
                </c:pt>
                <c:pt idx="3">
                  <c:v>0</c:v>
                </c:pt>
                <c:pt idx="4">
                  <c:v>0</c:v>
                </c:pt>
                <c:pt idx="5">
                  <c:v>1.1274917719171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Sheet1!$G$2:$G$7</c:f>
              <c:numCache>
                <c:formatCode>0.0;;</c:formatCode>
                <c:ptCount val="6"/>
                <c:pt idx="0">
                  <c:v>8.9877728385090965</c:v>
                </c:pt>
                <c:pt idx="1">
                  <c:v>8.7824150850911522</c:v>
                </c:pt>
                <c:pt idx="2">
                  <c:v>0</c:v>
                </c:pt>
                <c:pt idx="3">
                  <c:v>0</c:v>
                </c:pt>
                <c:pt idx="4">
                  <c:v>0</c:v>
                </c:pt>
                <c:pt idx="5">
                  <c:v>9.0802664614071471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(487)</c:v>
                </c:pt>
                <c:pt idx="1">
                  <c:v>Burton Hospital (157)</c:v>
                </c:pt>
                <c:pt idx="2">
                  <c:v>Sir Robert Peel Community Hospital (-)</c:v>
                </c:pt>
                <c:pt idx="3">
                  <c:v>Samuel Johnson Community Hospital (-)</c:v>
                </c:pt>
                <c:pt idx="4">
                  <c:v>Florence Nightingale Community Hospital (-)</c:v>
                </c:pt>
                <c:pt idx="5">
                  <c:v>Royal Derby Hospital (320)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1.0122271614909035</c:v>
                </c:pt>
                <c:pt idx="1">
                  <c:v>1.2175849149088478</c:v>
                </c:pt>
                <c:pt idx="2">
                  <c:v>0</c:v>
                </c:pt>
                <c:pt idx="3">
                  <c:v>0</c:v>
                </c:pt>
                <c:pt idx="4">
                  <c:v>0</c:v>
                </c:pt>
                <c:pt idx="5">
                  <c:v>0.9197335385928529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Sheet1!$G$2:$G$7</c:f>
              <c:numCache>
                <c:formatCode>0.0;;</c:formatCode>
                <c:ptCount val="6"/>
                <c:pt idx="0">
                  <c:v>8.8914431385829875</c:v>
                </c:pt>
                <c:pt idx="1">
                  <c:v>8.8833215167976043</c:v>
                </c:pt>
                <c:pt idx="2">
                  <c:v>0</c:v>
                </c:pt>
                <c:pt idx="3">
                  <c:v>0</c:v>
                </c:pt>
                <c:pt idx="4">
                  <c:v>0</c:v>
                </c:pt>
                <c:pt idx="5">
                  <c:v>8.9638930319241954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(480)</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1.1085568614170125</c:v>
                </c:pt>
                <c:pt idx="1">
                  <c:v>1.1166784832023957</c:v>
                </c:pt>
                <c:pt idx="2">
                  <c:v>0</c:v>
                </c:pt>
                <c:pt idx="3">
                  <c:v>0</c:v>
                </c:pt>
                <c:pt idx="4">
                  <c:v>0</c:v>
                </c:pt>
                <c:pt idx="5">
                  <c:v>1.0361069680758046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Sheet1!$G$2:$G$7</c:f>
              <c:numCache>
                <c:formatCode>0.0;;</c:formatCode>
                <c:ptCount val="6"/>
                <c:pt idx="0">
                  <c:v>7.8233511216274083</c:v>
                </c:pt>
                <c:pt idx="1">
                  <c:v>7.8060070788102651</c:v>
                </c:pt>
                <c:pt idx="2">
                  <c:v>0</c:v>
                </c:pt>
                <c:pt idx="3">
                  <c:v>0</c:v>
                </c:pt>
                <c:pt idx="4">
                  <c:v>0</c:v>
                </c:pt>
                <c:pt idx="5">
                  <c:v>7.9003753269066603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(481)</c:v>
                </c:pt>
                <c:pt idx="1">
                  <c:v>Burton Hospital (156)</c:v>
                </c:pt>
                <c:pt idx="2">
                  <c:v>Sir Robert Peel Community Hospital (-)</c:v>
                </c:pt>
                <c:pt idx="3">
                  <c:v>Samuel Johnson Community Hospital (-)</c:v>
                </c:pt>
                <c:pt idx="4">
                  <c:v>Florence Nightingale Community Hospital (-)</c:v>
                </c:pt>
                <c:pt idx="5">
                  <c:v>Royal Derby Hospital (315)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2.1766488783725917</c:v>
                </c:pt>
                <c:pt idx="1">
                  <c:v>2.1939929211897349</c:v>
                </c:pt>
                <c:pt idx="2">
                  <c:v>0</c:v>
                </c:pt>
                <c:pt idx="3">
                  <c:v>0</c:v>
                </c:pt>
                <c:pt idx="4">
                  <c:v>0</c:v>
                </c:pt>
                <c:pt idx="5">
                  <c:v>2.0996246730933397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Sheet1!$G$2:$G$7</c:f>
              <c:numCache>
                <c:formatCode>0.0;;</c:formatCode>
                <c:ptCount val="6"/>
                <c:pt idx="0">
                  <c:v>7.8090488879520112</c:v>
                </c:pt>
                <c:pt idx="1">
                  <c:v>8.1099434350886721</c:v>
                </c:pt>
                <c:pt idx="2">
                  <c:v>0</c:v>
                </c:pt>
                <c:pt idx="3">
                  <c:v>0</c:v>
                </c:pt>
                <c:pt idx="4">
                  <c:v>0</c:v>
                </c:pt>
                <c:pt idx="5">
                  <c:v>7.7117111005087873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(138)</c:v>
                </c:pt>
                <c:pt idx="2">
                  <c:v>Sir Robert Peel Community Hospital (-)</c:v>
                </c:pt>
                <c:pt idx="3">
                  <c:v>Samuel Johnson Community Hospital (-)</c:v>
                </c:pt>
                <c:pt idx="4">
                  <c:v>Florence Nightingale Community Hospital (-)</c:v>
                </c:pt>
                <c:pt idx="5">
                  <c:v>Royal Derby Hospital (297)</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2.1909511120479888</c:v>
                </c:pt>
                <c:pt idx="1">
                  <c:v>1.8900565649113279</c:v>
                </c:pt>
                <c:pt idx="2">
                  <c:v>0</c:v>
                </c:pt>
                <c:pt idx="3">
                  <c:v>0</c:v>
                </c:pt>
                <c:pt idx="4">
                  <c:v>0</c:v>
                </c:pt>
                <c:pt idx="5">
                  <c:v>2.2882888994912127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Sheet1!$G$2:$G$7</c:f>
              <c:numCache>
                <c:formatCode>0.0;;</c:formatCode>
                <c:ptCount val="6"/>
                <c:pt idx="0">
                  <c:v>7.2505334201058327</c:v>
                </c:pt>
                <c:pt idx="1">
                  <c:v>7.0393560462407079</c:v>
                </c:pt>
                <c:pt idx="2">
                  <c:v>0</c:v>
                </c:pt>
                <c:pt idx="3">
                  <c:v>0</c:v>
                </c:pt>
                <c:pt idx="4">
                  <c:v>0</c:v>
                </c:pt>
                <c:pt idx="5">
                  <c:v>7.3567963175247542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(467)</c:v>
                </c:pt>
                <c:pt idx="1">
                  <c:v>Burton Hospital (150)</c:v>
                </c:pt>
                <c:pt idx="2">
                  <c:v>Sir Robert Peel Community Hospital (-)</c:v>
                </c:pt>
                <c:pt idx="3">
                  <c:v>Samuel Johnson Community Hospital (-)</c:v>
                </c:pt>
                <c:pt idx="4">
                  <c:v>Florence Nightingale Community Hospital (-)</c:v>
                </c:pt>
                <c:pt idx="5">
                  <c:v>Royal Derby Hospital (309)</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2.7494665798941673</c:v>
                </c:pt>
                <c:pt idx="1">
                  <c:v>2.9606439537592921</c:v>
                </c:pt>
                <c:pt idx="2">
                  <c:v>0</c:v>
                </c:pt>
                <c:pt idx="3">
                  <c:v>0</c:v>
                </c:pt>
                <c:pt idx="4">
                  <c:v>0</c:v>
                </c:pt>
                <c:pt idx="5">
                  <c:v>2.6432036824752458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Sheet1!$G$2:$G$7</c:f>
              <c:numCache>
                <c:formatCode>0.0;;</c:formatCode>
                <c:ptCount val="6"/>
                <c:pt idx="0">
                  <c:v>8.8589608263455464</c:v>
                </c:pt>
                <c:pt idx="1">
                  <c:v>8.8830090419119259</c:v>
                </c:pt>
                <c:pt idx="2">
                  <c:v>0</c:v>
                </c:pt>
                <c:pt idx="3">
                  <c:v>0</c:v>
                </c:pt>
                <c:pt idx="4">
                  <c:v>0</c:v>
                </c:pt>
                <c:pt idx="5">
                  <c:v>8.9411366130806211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(155)</c:v>
                </c:pt>
                <c:pt idx="2">
                  <c:v>Sir Robert Peel Community Hospital (-)</c:v>
                </c:pt>
                <c:pt idx="3">
                  <c:v>Samuel Johnson Community Hospital (-)</c:v>
                </c:pt>
                <c:pt idx="4">
                  <c:v>Florence Nightingale Community Hospital (-)</c:v>
                </c:pt>
                <c:pt idx="5">
                  <c:v>Royal Derby Hospital (316)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1.1410391736544536</c:v>
                </c:pt>
                <c:pt idx="1">
                  <c:v>1.1169909580880741</c:v>
                </c:pt>
                <c:pt idx="2">
                  <c:v>0</c:v>
                </c:pt>
                <c:pt idx="3">
                  <c:v>0</c:v>
                </c:pt>
                <c:pt idx="4">
                  <c:v>0</c:v>
                </c:pt>
                <c:pt idx="5">
                  <c:v>1.0588633869193789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Sheet1!$G$2:$G$7</c:f>
              <c:numCache>
                <c:formatCode>0.0;;</c:formatCode>
                <c:ptCount val="6"/>
                <c:pt idx="0">
                  <c:v>7.9721547249833424</c:v>
                </c:pt>
                <c:pt idx="1">
                  <c:v>8.1302987015138619</c:v>
                </c:pt>
                <c:pt idx="2">
                  <c:v>0</c:v>
                </c:pt>
                <c:pt idx="3">
                  <c:v>0</c:v>
                </c:pt>
                <c:pt idx="4">
                  <c:v>0</c:v>
                </c:pt>
                <c:pt idx="5">
                  <c:v>7.9341263319419886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(407)</c:v>
                </c:pt>
                <c:pt idx="1">
                  <c:v>Burton Hospital (125)</c:v>
                </c:pt>
                <c:pt idx="2">
                  <c:v>Sir Robert Peel Community Hospital (-)</c:v>
                </c:pt>
                <c:pt idx="3">
                  <c:v>Samuel Johnson Community Hospital (-)</c:v>
                </c:pt>
                <c:pt idx="4">
                  <c:v>Florence Nightingale Community Hospital (-)</c:v>
                </c:pt>
                <c:pt idx="5">
                  <c:v>Royal Derby Hospital (274)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2.0278452750166576</c:v>
                </c:pt>
                <c:pt idx="1">
                  <c:v>1.8697012984861381</c:v>
                </c:pt>
                <c:pt idx="2">
                  <c:v>0</c:v>
                </c:pt>
                <c:pt idx="3">
                  <c:v>0</c:v>
                </c:pt>
                <c:pt idx="4">
                  <c:v>0</c:v>
                </c:pt>
                <c:pt idx="5">
                  <c:v>2.0658736680580114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Sheet1!$G$2:$G$7</c:f>
              <c:numCache>
                <c:formatCode>0.0;;</c:formatCode>
                <c:ptCount val="6"/>
                <c:pt idx="0">
                  <c:v>9.5592972374276748</c:v>
                </c:pt>
                <c:pt idx="1">
                  <c:v>9.5664094780872233</c:v>
                </c:pt>
                <c:pt idx="2">
                  <c:v>0</c:v>
                </c:pt>
                <c:pt idx="3">
                  <c:v>0</c:v>
                </c:pt>
                <c:pt idx="4">
                  <c:v>0</c:v>
                </c:pt>
                <c:pt idx="5">
                  <c:v>9.6001584370028397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(482)</c:v>
                </c:pt>
                <c:pt idx="1">
                  <c:v>Burton Hospital (155)</c:v>
                </c:pt>
                <c:pt idx="2">
                  <c:v>Sir Robert Peel Community Hospital (-)</c:v>
                </c:pt>
                <c:pt idx="3">
                  <c:v>Samuel Johnson Community Hospital (-)</c:v>
                </c:pt>
                <c:pt idx="4">
                  <c:v>Florence Nightingale Community Hospital (-)</c:v>
                </c:pt>
                <c:pt idx="5">
                  <c:v>Royal Derby Hospital (318)</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0.44070276257232521</c:v>
                </c:pt>
                <c:pt idx="1">
                  <c:v>0.43359052191277669</c:v>
                </c:pt>
                <c:pt idx="2">
                  <c:v>0</c:v>
                </c:pt>
                <c:pt idx="3">
                  <c:v>0</c:v>
                </c:pt>
                <c:pt idx="4">
                  <c:v>0</c:v>
                </c:pt>
                <c:pt idx="5">
                  <c:v>0.39984156299716034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Sheet1!$G$2:$G$7</c:f>
              <c:numCache>
                <c:formatCode>0.0;;</c:formatCode>
                <c:ptCount val="6"/>
                <c:pt idx="0">
                  <c:v>8.8822032139434128</c:v>
                </c:pt>
                <c:pt idx="1">
                  <c:v>9.1360799474544461</c:v>
                </c:pt>
                <c:pt idx="2">
                  <c:v>0</c:v>
                </c:pt>
                <c:pt idx="3">
                  <c:v>0</c:v>
                </c:pt>
                <c:pt idx="4">
                  <c:v>0</c:v>
                </c:pt>
                <c:pt idx="5">
                  <c:v>8.8114299977135708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(406)</c:v>
                </c:pt>
                <c:pt idx="1">
                  <c:v>Burton Hospital (134)</c:v>
                </c:pt>
                <c:pt idx="2">
                  <c:v>Sir Robert Peel Community Hospital (-)</c:v>
                </c:pt>
                <c:pt idx="3">
                  <c:v>Samuel Johnson Community Hospital (-)</c:v>
                </c:pt>
                <c:pt idx="4">
                  <c:v>Florence Nightingale Community Hospital (-)</c:v>
                </c:pt>
                <c:pt idx="5">
                  <c:v>Royal Derby Hospital (263)</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1.1177967860565872</c:v>
                </c:pt>
                <c:pt idx="1">
                  <c:v>0.86392005254555393</c:v>
                </c:pt>
                <c:pt idx="2">
                  <c:v>0</c:v>
                </c:pt>
                <c:pt idx="3">
                  <c:v>0</c:v>
                </c:pt>
                <c:pt idx="4">
                  <c:v>0</c:v>
                </c:pt>
                <c:pt idx="5">
                  <c:v>1.1885700022864292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Sheet1!$G$2:$G$7</c:f>
              <c:numCache>
                <c:formatCode>0.0;;</c:formatCode>
                <c:ptCount val="6"/>
                <c:pt idx="0">
                  <c:v>8.5807211744722682</c:v>
                </c:pt>
                <c:pt idx="1">
                  <c:v>8.48237901605102</c:v>
                </c:pt>
                <c:pt idx="2">
                  <c:v>0</c:v>
                </c:pt>
                <c:pt idx="3">
                  <c:v>0</c:v>
                </c:pt>
                <c:pt idx="4">
                  <c:v>0</c:v>
                </c:pt>
                <c:pt idx="5">
                  <c:v>8.6620125310701646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(441)</c:v>
                </c:pt>
                <c:pt idx="1">
                  <c:v>Burton Hospital (139)</c:v>
                </c:pt>
                <c:pt idx="2">
                  <c:v>Sir Robert Peel Community Hospital (-)</c:v>
                </c:pt>
                <c:pt idx="3">
                  <c:v>Samuel Johnson Community Hospital (-)</c:v>
                </c:pt>
                <c:pt idx="4">
                  <c:v>Florence Nightingale Community Hospital (-)</c:v>
                </c:pt>
                <c:pt idx="5">
                  <c:v>Royal Derby Hospital (292)</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1.4192788255277318</c:v>
                </c:pt>
                <c:pt idx="1">
                  <c:v>1.51762098394898</c:v>
                </c:pt>
                <c:pt idx="2">
                  <c:v>0</c:v>
                </c:pt>
                <c:pt idx="3">
                  <c:v>0</c:v>
                </c:pt>
                <c:pt idx="4">
                  <c:v>0</c:v>
                </c:pt>
                <c:pt idx="5">
                  <c:v>1.3379874689298354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Sheet1!$G$2:$G$7</c:f>
              <c:numCache>
                <c:formatCode>0.0;;</c:formatCode>
                <c:ptCount val="6"/>
                <c:pt idx="0">
                  <c:v>8.7328492148740118</c:v>
                </c:pt>
                <c:pt idx="1">
                  <c:v>0</c:v>
                </c:pt>
                <c:pt idx="2">
                  <c:v>0</c:v>
                </c:pt>
                <c:pt idx="3">
                  <c:v>0</c:v>
                </c:pt>
                <c:pt idx="4">
                  <c:v>0</c:v>
                </c:pt>
                <c:pt idx="5">
                  <c:v>8.9968744880552602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(57)</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1.2671507851259882</c:v>
                </c:pt>
                <c:pt idx="1">
                  <c:v>0</c:v>
                </c:pt>
                <c:pt idx="2">
                  <c:v>0</c:v>
                </c:pt>
                <c:pt idx="3">
                  <c:v>0</c:v>
                </c:pt>
                <c:pt idx="4">
                  <c:v>0</c:v>
                </c:pt>
                <c:pt idx="5">
                  <c:v>1.0031255119447398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Sheet1!$G$2:$G$7</c:f>
              <c:numCache>
                <c:formatCode>0.0;;</c:formatCode>
                <c:ptCount val="6"/>
                <c:pt idx="0">
                  <c:v>8.2181394034063864</c:v>
                </c:pt>
                <c:pt idx="1">
                  <c:v>0</c:v>
                </c:pt>
                <c:pt idx="2">
                  <c:v>0</c:v>
                </c:pt>
                <c:pt idx="3">
                  <c:v>0</c:v>
                </c:pt>
                <c:pt idx="4">
                  <c:v>0</c:v>
                </c:pt>
                <c:pt idx="5">
                  <c:v>8.1697366301278809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(53)</c:v>
                </c:pt>
                <c:pt idx="1">
                  <c:v>Burton Hospital (-)</c:v>
                </c:pt>
                <c:pt idx="2">
                  <c:v>Sir Robert Peel Community Hospital (-)</c:v>
                </c:pt>
                <c:pt idx="3">
                  <c:v>Samuel Johnson Community Hospital (-)</c:v>
                </c:pt>
                <c:pt idx="4">
                  <c:v>Florence Nightingale Community Hospital (-)</c:v>
                </c:pt>
                <c:pt idx="5">
                  <c:v>Royal Derby Hospital (37)</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1.7818605965936136</c:v>
                </c:pt>
                <c:pt idx="1">
                  <c:v>0</c:v>
                </c:pt>
                <c:pt idx="2">
                  <c:v>0</c:v>
                </c:pt>
                <c:pt idx="3">
                  <c:v>0</c:v>
                </c:pt>
                <c:pt idx="4">
                  <c:v>0</c:v>
                </c:pt>
                <c:pt idx="5">
                  <c:v>1.8302633698721191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Sheet1!$G$2:$G$7</c:f>
              <c:numCache>
                <c:formatCode>0.0;;</c:formatCode>
                <c:ptCount val="6"/>
                <c:pt idx="0">
                  <c:v>7.0526005838179611</c:v>
                </c:pt>
                <c:pt idx="1">
                  <c:v>0</c:v>
                </c:pt>
                <c:pt idx="2">
                  <c:v>0</c:v>
                </c:pt>
                <c:pt idx="3">
                  <c:v>0</c:v>
                </c:pt>
                <c:pt idx="4">
                  <c:v>0</c:v>
                </c:pt>
                <c:pt idx="5">
                  <c:v>7.1484742150571909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c:v>
                </c:pt>
                <c:pt idx="1">
                  <c:v>Burton Hospital (-)</c:v>
                </c:pt>
                <c:pt idx="2">
                  <c:v>Sir Robert Peel Community Hospital (-)</c:v>
                </c:pt>
                <c:pt idx="3">
                  <c:v>Samuel Johnson Community Hospital (-)</c:v>
                </c:pt>
                <c:pt idx="4">
                  <c:v>Florence Nightingale Community Hospital (-)</c:v>
                </c:pt>
                <c:pt idx="5">
                  <c:v>Royal Derby Hospital (30)</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2.9473994161820389</c:v>
                </c:pt>
                <c:pt idx="1">
                  <c:v>0</c:v>
                </c:pt>
                <c:pt idx="2">
                  <c:v>0</c:v>
                </c:pt>
                <c:pt idx="3">
                  <c:v>0</c:v>
                </c:pt>
                <c:pt idx="4">
                  <c:v>0</c:v>
                </c:pt>
                <c:pt idx="5">
                  <c:v>2.8515257849428091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Sheet1!$G$2:$G$7</c:f>
              <c:numCache>
                <c:formatCode>0.0;;</c:formatCode>
                <c:ptCount val="6"/>
                <c:pt idx="0">
                  <c:v>0</c:v>
                </c:pt>
                <c:pt idx="1">
                  <c:v>0</c:v>
                </c:pt>
                <c:pt idx="2">
                  <c:v>0</c:v>
                </c:pt>
                <c:pt idx="3">
                  <c:v>0</c:v>
                </c:pt>
                <c:pt idx="4">
                  <c:v>0</c:v>
                </c:pt>
                <c:pt idx="5">
                  <c:v>9.0510831674559871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Sheet1!$H$2:$H$7</c:f>
              <c:numCache>
                <c:formatCode>0.0;;</c:formatCode>
                <c:ptCount val="6"/>
                <c:pt idx="0">
                  <c:v>9.0730765553116548</c:v>
                </c:pt>
                <c:pt idx="1">
                  <c:v>9.3078562867362287</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(156)</c:v>
                </c:pt>
                <c:pt idx="1">
                  <c:v>Burton Hospital (62)</c:v>
                </c:pt>
                <c:pt idx="2">
                  <c:v>Sir Robert Peel Community Hospital (-)</c:v>
                </c:pt>
                <c:pt idx="3">
                  <c:v>Samuel Johnson Community Hospital (-)</c:v>
                </c:pt>
                <c:pt idx="4">
                  <c:v>Florence Nightingale Community Hospital (-)</c:v>
                </c:pt>
                <c:pt idx="5">
                  <c:v>Royal Derby Hospital (89)</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0.9269234446883452</c:v>
                </c:pt>
                <c:pt idx="1">
                  <c:v>0.69214371326377133</c:v>
                </c:pt>
                <c:pt idx="2">
                  <c:v>0</c:v>
                </c:pt>
                <c:pt idx="3">
                  <c:v>0</c:v>
                </c:pt>
                <c:pt idx="4">
                  <c:v>0</c:v>
                </c:pt>
                <c:pt idx="5">
                  <c:v>0.94891683254401293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Sheet1!$G$2:$G$7</c:f>
              <c:numCache>
                <c:formatCode>0.0;;</c:formatCode>
                <c:ptCount val="6"/>
                <c:pt idx="0">
                  <c:v>8.2268525188977417</c:v>
                </c:pt>
                <c:pt idx="1">
                  <c:v>7.7362800497389994</c:v>
                </c:pt>
                <c:pt idx="2">
                  <c:v>0</c:v>
                </c:pt>
                <c:pt idx="3">
                  <c:v>0</c:v>
                </c:pt>
                <c:pt idx="4">
                  <c:v>0</c:v>
                </c:pt>
                <c:pt idx="5">
                  <c:v>8.5865514485131769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(108)</c:v>
                </c:pt>
                <c:pt idx="1">
                  <c:v>Burton Hospital (32)</c:v>
                </c:pt>
                <c:pt idx="2">
                  <c:v>Sir Robert Peel Community Hospital (-)</c:v>
                </c:pt>
                <c:pt idx="3">
                  <c:v>Samuel Johnson Community Hospital (-)</c:v>
                </c:pt>
                <c:pt idx="4">
                  <c:v>Florence Nightingale Community Hospital (-)</c:v>
                </c:pt>
                <c:pt idx="5">
                  <c:v>Royal Derby Hospital (73)</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1.7731474811022583</c:v>
                </c:pt>
                <c:pt idx="1">
                  <c:v>2.2637199502610006</c:v>
                </c:pt>
                <c:pt idx="2">
                  <c:v>0</c:v>
                </c:pt>
                <c:pt idx="3">
                  <c:v>0</c:v>
                </c:pt>
                <c:pt idx="4">
                  <c:v>0</c:v>
                </c:pt>
                <c:pt idx="5">
                  <c:v>1.4134485514868231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Sheet1!$G$2:$G$7</c:f>
              <c:numCache>
                <c:formatCode>0.0;;</c:formatCode>
                <c:ptCount val="6"/>
                <c:pt idx="0">
                  <c:v>6.5613396009817633</c:v>
                </c:pt>
                <c:pt idx="1">
                  <c:v>0</c:v>
                </c:pt>
                <c:pt idx="2">
                  <c:v>0</c:v>
                </c:pt>
                <c:pt idx="3">
                  <c:v>0</c:v>
                </c:pt>
                <c:pt idx="4">
                  <c:v>0</c:v>
                </c:pt>
                <c:pt idx="5">
                  <c:v>6.978462718132338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(56)</c:v>
                </c:pt>
                <c:pt idx="1">
                  <c:v>Burton Hospital (-)</c:v>
                </c:pt>
                <c:pt idx="2">
                  <c:v>Sir Robert Peel Community Hospital (-)</c:v>
                </c:pt>
                <c:pt idx="3">
                  <c:v>Samuel Johnson Community Hospital (-)</c:v>
                </c:pt>
                <c:pt idx="4">
                  <c:v>Florence Nightingale Community Hospital (-)</c:v>
                </c:pt>
                <c:pt idx="5">
                  <c:v>Royal Derby Hospital (43)</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3.4386603990182367</c:v>
                </c:pt>
                <c:pt idx="1">
                  <c:v>0</c:v>
                </c:pt>
                <c:pt idx="2">
                  <c:v>0</c:v>
                </c:pt>
                <c:pt idx="3">
                  <c:v>0</c:v>
                </c:pt>
                <c:pt idx="4">
                  <c:v>0</c:v>
                </c:pt>
                <c:pt idx="5">
                  <c:v>3.021537281867662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Sheet1!$G$2:$G$7</c:f>
              <c:numCache>
                <c:formatCode>0.0;;</c:formatCode>
                <c:ptCount val="6"/>
                <c:pt idx="0">
                  <c:v>6.775198640730423</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(32)</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3.224801359269577</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Sheet1!$G$2:$G$7</c:f>
              <c:numCache>
                <c:formatCode>0.0;;</c:formatCode>
                <c:ptCount val="6"/>
                <c:pt idx="0">
                  <c:v>7.159389626665881</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c:v>
                </c:pt>
                <c:pt idx="1">
                  <c:v>Burton Hospital (-)</c:v>
                </c:pt>
                <c:pt idx="2">
                  <c:v>Sir Robert Peel Community Hospital (-)</c:v>
                </c:pt>
                <c:pt idx="3">
                  <c:v>Samuel Johnson Community Hospital (-)</c:v>
                </c:pt>
                <c:pt idx="4">
                  <c:v>Florence Nightingale Community Hospital (-)</c:v>
                </c:pt>
                <c:pt idx="5">
                  <c:v>Royal Derby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2.840610373334119</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Sheet1!$G$2:$G$7</c:f>
              <c:numCache>
                <c:formatCode>0.0;;</c:formatCode>
                <c:ptCount val="6"/>
                <c:pt idx="0">
                  <c:v>6.580580360832502</c:v>
                </c:pt>
                <c:pt idx="1">
                  <c:v>6.2523410581538883</c:v>
                </c:pt>
                <c:pt idx="2">
                  <c:v>0</c:v>
                </c:pt>
                <c:pt idx="3">
                  <c:v>0</c:v>
                </c:pt>
                <c:pt idx="4">
                  <c:v>0</c:v>
                </c:pt>
                <c:pt idx="5">
                  <c:v>6.7462902175320858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(468)</c:v>
                </c:pt>
                <c:pt idx="1">
                  <c:v>Burton Hospital (151)</c:v>
                </c:pt>
                <c:pt idx="2">
                  <c:v>Sir Robert Peel Community Hospital (-)</c:v>
                </c:pt>
                <c:pt idx="3">
                  <c:v>Samuel Johnson Community Hospital (-)</c:v>
                </c:pt>
                <c:pt idx="4">
                  <c:v>Florence Nightingale Community Hospital (-)</c:v>
                </c:pt>
                <c:pt idx="5">
                  <c:v>Royal Derby Hospital (310)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3.419419639167498</c:v>
                </c:pt>
                <c:pt idx="1">
                  <c:v>3.7476589418461117</c:v>
                </c:pt>
                <c:pt idx="2">
                  <c:v>0</c:v>
                </c:pt>
                <c:pt idx="3">
                  <c:v>0</c:v>
                </c:pt>
                <c:pt idx="4">
                  <c:v>0</c:v>
                </c:pt>
                <c:pt idx="5">
                  <c:v>3.2537097824679142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Sheet1!$F$2:$F$7</c:f>
              <c:numCache>
                <c:formatCode>0.0;;</c:formatCode>
                <c:ptCount val="6"/>
                <c:pt idx="0">
                  <c:v>0</c:v>
                </c:pt>
                <c:pt idx="1">
                  <c:v>0</c:v>
                </c:pt>
                <c:pt idx="2">
                  <c:v>0</c:v>
                </c:pt>
                <c:pt idx="3">
                  <c:v>0</c:v>
                </c:pt>
                <c:pt idx="4">
                  <c:v>0</c:v>
                </c:pt>
                <c:pt idx="5">
                  <c:v>5.0772158759498236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Sheet1!$G$2:$G$7</c:f>
              <c:numCache>
                <c:formatCode>0.0;;</c:formatCode>
                <c:ptCount val="6"/>
                <c:pt idx="0">
                  <c:v>5.3566913468518811</c:v>
                </c:pt>
                <c:pt idx="1">
                  <c:v>5.7722108375119694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(310)</c:v>
                </c:pt>
                <c:pt idx="1">
                  <c:v>Burton Hospital (102)</c:v>
                </c:pt>
                <c:pt idx="2">
                  <c:v>Sir Robert Peel Community Hospital (-)</c:v>
                </c:pt>
                <c:pt idx="3">
                  <c:v>Samuel Johnson Community Hospital (-)</c:v>
                </c:pt>
                <c:pt idx="4">
                  <c:v>Florence Nightingale Community Hospital (-)</c:v>
                </c:pt>
                <c:pt idx="5">
                  <c:v>Royal Derby Hospital (201)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4.6433086531481189</c:v>
                </c:pt>
                <c:pt idx="1">
                  <c:v>4.2277891624880306</c:v>
                </c:pt>
                <c:pt idx="2">
                  <c:v>0</c:v>
                </c:pt>
                <c:pt idx="3">
                  <c:v>0</c:v>
                </c:pt>
                <c:pt idx="4">
                  <c:v>0</c:v>
                </c:pt>
                <c:pt idx="5">
                  <c:v>4.9227841240501764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Sheet1!$G$2:$G$7</c:f>
              <c:numCache>
                <c:formatCode>0.0;;</c:formatCode>
                <c:ptCount val="6"/>
                <c:pt idx="0">
                  <c:v>0</c:v>
                </c:pt>
                <c:pt idx="1">
                  <c:v>8.8573625395574815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Sheet1!$I$2:$I$7</c:f>
              <c:numCache>
                <c:formatCode>0.0;;</c:formatCode>
                <c:ptCount val="6"/>
                <c:pt idx="0">
                  <c:v>9.0022807400862401</c:v>
                </c:pt>
                <c:pt idx="1">
                  <c:v>0</c:v>
                </c:pt>
                <c:pt idx="2">
                  <c:v>0</c:v>
                </c:pt>
                <c:pt idx="3">
                  <c:v>0</c:v>
                </c:pt>
                <c:pt idx="4">
                  <c:v>0</c:v>
                </c:pt>
                <c:pt idx="5">
                  <c:v>9.0468844623265827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(186)</c:v>
                </c:pt>
                <c:pt idx="1">
                  <c:v>Burton Hospital (65)</c:v>
                </c:pt>
                <c:pt idx="2">
                  <c:v>Sir Robert Peel Community Hospital (-)</c:v>
                </c:pt>
                <c:pt idx="3">
                  <c:v>Samuel Johnson Community Hospital (-)</c:v>
                </c:pt>
                <c:pt idx="4">
                  <c:v>Florence Nightingale Community Hospital (-)</c:v>
                </c:pt>
                <c:pt idx="5">
                  <c:v>Royal Derby Hospital (115)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0.99771925991375987</c:v>
                </c:pt>
                <c:pt idx="1">
                  <c:v>1.1426374604425185</c:v>
                </c:pt>
                <c:pt idx="2">
                  <c:v>0</c:v>
                </c:pt>
                <c:pt idx="3">
                  <c:v>0</c:v>
                </c:pt>
                <c:pt idx="4">
                  <c:v>0</c:v>
                </c:pt>
                <c:pt idx="5">
                  <c:v>0.95311553767341728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Sheet1!$G$2:$G$7</c:f>
              <c:numCache>
                <c:formatCode>0.0;;</c:formatCode>
                <c:ptCount val="6"/>
                <c:pt idx="0">
                  <c:v>6.9041285038753877</c:v>
                </c:pt>
                <c:pt idx="1">
                  <c:v>6.5520418774741227</c:v>
                </c:pt>
                <c:pt idx="2">
                  <c:v>0</c:v>
                </c:pt>
                <c:pt idx="3">
                  <c:v>0</c:v>
                </c:pt>
                <c:pt idx="4">
                  <c:v>0</c:v>
                </c:pt>
                <c:pt idx="5">
                  <c:v>7.0635018832229024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(158)</c:v>
                </c:pt>
                <c:pt idx="2">
                  <c:v>Sir Robert Peel Community Hospital (-)</c:v>
                </c:pt>
                <c:pt idx="3">
                  <c:v>Samuel Johnson Community Hospital (-)</c:v>
                </c:pt>
                <c:pt idx="4">
                  <c:v>Florence Nightingale Community Hospital (-)</c:v>
                </c:pt>
                <c:pt idx="5">
                  <c:v>Royal Derby Hospital (322)</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3.0958714961246123</c:v>
                </c:pt>
                <c:pt idx="1">
                  <c:v>3.4479581225258773</c:v>
                </c:pt>
                <c:pt idx="2">
                  <c:v>0</c:v>
                </c:pt>
                <c:pt idx="3">
                  <c:v>0</c:v>
                </c:pt>
                <c:pt idx="4">
                  <c:v>0</c:v>
                </c:pt>
                <c:pt idx="5">
                  <c:v>2.9364981167770976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Sheet1!$G$2:$G$7</c:f>
              <c:numCache>
                <c:formatCode>0.0;;</c:formatCode>
                <c:ptCount val="6"/>
                <c:pt idx="0">
                  <c:v>7.8915290905599189</c:v>
                </c:pt>
                <c:pt idx="1">
                  <c:v>7.3007278104291027</c:v>
                </c:pt>
                <c:pt idx="2">
                  <c:v>0</c:v>
                </c:pt>
                <c:pt idx="3">
                  <c:v>0</c:v>
                </c:pt>
                <c:pt idx="4">
                  <c:v>0</c:v>
                </c:pt>
                <c:pt idx="5">
                  <c:v>8.2123899380417527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Burton Hospital (145)</c:v>
                </c:pt>
                <c:pt idx="2">
                  <c:v>Sir Robert Peel Community Hospital (-)</c:v>
                </c:pt>
                <c:pt idx="3">
                  <c:v>Samuel Johnson Community Hospital (-)</c:v>
                </c:pt>
                <c:pt idx="4">
                  <c:v>Florence Nightingale Community Hospital (-)</c:v>
                </c:pt>
                <c:pt idx="5">
                  <c:v>Royal Derby Hospital (306)</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2.1084709094400811</c:v>
                </c:pt>
                <c:pt idx="1">
                  <c:v>2.6992721895708973</c:v>
                </c:pt>
                <c:pt idx="2">
                  <c:v>0</c:v>
                </c:pt>
                <c:pt idx="3">
                  <c:v>0</c:v>
                </c:pt>
                <c:pt idx="4">
                  <c:v>0</c:v>
                </c:pt>
                <c:pt idx="5">
                  <c:v>1.7876100619582473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Sheet1!$G$2:$G$7</c:f>
              <c:numCache>
                <c:formatCode>0.0;;</c:formatCode>
                <c:ptCount val="6"/>
                <c:pt idx="0">
                  <c:v>8.9429830569637296</c:v>
                </c:pt>
                <c:pt idx="1">
                  <c:v>8.8754153983669699</c:v>
                </c:pt>
                <c:pt idx="2">
                  <c:v>0</c:v>
                </c:pt>
                <c:pt idx="3">
                  <c:v>0</c:v>
                </c:pt>
                <c:pt idx="4">
                  <c:v>0</c:v>
                </c:pt>
                <c:pt idx="5">
                  <c:v>9.0044025271411119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(361)</c:v>
                </c:pt>
                <c:pt idx="1">
                  <c:v>Burton Hospital (105)</c:v>
                </c:pt>
                <c:pt idx="2">
                  <c:v>Sir Robert Peel Community Hospital (-)</c:v>
                </c:pt>
                <c:pt idx="3">
                  <c:v>Samuel Johnson Community Hospital (-)</c:v>
                </c:pt>
                <c:pt idx="4">
                  <c:v>Florence Nightingale Community Hospital (-)</c:v>
                </c:pt>
                <c:pt idx="5">
                  <c:v>Royal Derby Hospital (251)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1.0570169430362704</c:v>
                </c:pt>
                <c:pt idx="1">
                  <c:v>1.1245846016330301</c:v>
                </c:pt>
                <c:pt idx="2">
                  <c:v>0</c:v>
                </c:pt>
                <c:pt idx="3">
                  <c:v>0</c:v>
                </c:pt>
                <c:pt idx="4">
                  <c:v>0</c:v>
                </c:pt>
                <c:pt idx="5">
                  <c:v>0.99559747285888811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Sheet1!$G$2:$G$7</c:f>
              <c:numCache>
                <c:formatCode>0.0;;</c:formatCode>
                <c:ptCount val="6"/>
                <c:pt idx="0">
                  <c:v>6.1118410509052374</c:v>
                </c:pt>
                <c:pt idx="1">
                  <c:v>6.635744497367801</c:v>
                </c:pt>
                <c:pt idx="2">
                  <c:v>0</c:v>
                </c:pt>
                <c:pt idx="3">
                  <c:v>0</c:v>
                </c:pt>
                <c:pt idx="4">
                  <c:v>0</c:v>
                </c:pt>
                <c:pt idx="5">
                  <c:v>5.8686141931151221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(268)</c:v>
                </c:pt>
                <c:pt idx="1">
                  <c:v>Burton Hospital (94)</c:v>
                </c:pt>
                <c:pt idx="2">
                  <c:v>Sir Robert Peel Community Hospital (-)</c:v>
                </c:pt>
                <c:pt idx="3">
                  <c:v>Samuel Johnson Community Hospital (-)</c:v>
                </c:pt>
                <c:pt idx="4">
                  <c:v>Florence Nightingale Community Hospital (-)</c:v>
                </c:pt>
                <c:pt idx="5">
                  <c:v>Royal Derby Hospital (169)</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3.8881589490947626</c:v>
                </c:pt>
                <c:pt idx="1">
                  <c:v>3.364255502632199</c:v>
                </c:pt>
                <c:pt idx="2">
                  <c:v>0</c:v>
                </c:pt>
                <c:pt idx="3">
                  <c:v>0</c:v>
                </c:pt>
                <c:pt idx="4">
                  <c:v>0</c:v>
                </c:pt>
                <c:pt idx="5">
                  <c:v>4.1313858068848779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Sheet1!$E$2:$E$7</c:f>
              <c:numCache>
                <c:formatCode>0.0;;</c:formatCode>
                <c:ptCount val="6"/>
                <c:pt idx="0">
                  <c:v>0</c:v>
                </c:pt>
                <c:pt idx="1">
                  <c:v>3.583164228580547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Sheet1!$G$2:$G$7</c:f>
              <c:numCache>
                <c:formatCode>0.0;;</c:formatCode>
                <c:ptCount val="6"/>
                <c:pt idx="0">
                  <c:v>4.4751854403955784</c:v>
                </c:pt>
                <c:pt idx="1">
                  <c:v>0</c:v>
                </c:pt>
                <c:pt idx="2">
                  <c:v>0</c:v>
                </c:pt>
                <c:pt idx="3">
                  <c:v>0</c:v>
                </c:pt>
                <c:pt idx="4">
                  <c:v>0</c:v>
                </c:pt>
                <c:pt idx="5">
                  <c:v>4.8046725430842354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(379)</c:v>
                </c:pt>
                <c:pt idx="1">
                  <c:v>Burton Hospital (124)</c:v>
                </c:pt>
                <c:pt idx="2">
                  <c:v>Sir Robert Peel Community Hospital (-)</c:v>
                </c:pt>
                <c:pt idx="3">
                  <c:v>Samuel Johnson Community Hospital (-)</c:v>
                </c:pt>
                <c:pt idx="4">
                  <c:v>Florence Nightingale Community Hospital (-)</c:v>
                </c:pt>
                <c:pt idx="5">
                  <c:v>Royal Derby Hospital (248)</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5.5248145596044216</c:v>
                </c:pt>
                <c:pt idx="1">
                  <c:v>6.4168357714194535</c:v>
                </c:pt>
                <c:pt idx="2">
                  <c:v>0</c:v>
                </c:pt>
                <c:pt idx="3">
                  <c:v>0</c:v>
                </c:pt>
                <c:pt idx="4">
                  <c:v>0</c:v>
                </c:pt>
                <c:pt idx="5">
                  <c:v>5.1953274569157646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Sheet1!$G$2:$G$7</c:f>
              <c:numCache>
                <c:formatCode>0.0;;</c:formatCode>
                <c:ptCount val="6"/>
                <c:pt idx="0">
                  <c:v>6.7604298682197577</c:v>
                </c:pt>
                <c:pt idx="1">
                  <c:v>6.4851961382255849</c:v>
                </c:pt>
                <c:pt idx="2">
                  <c:v>0</c:v>
                </c:pt>
                <c:pt idx="3">
                  <c:v>0</c:v>
                </c:pt>
                <c:pt idx="4">
                  <c:v>0</c:v>
                </c:pt>
                <c:pt idx="5">
                  <c:v>6.9315702108964219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(416)</c:v>
                </c:pt>
                <c:pt idx="1">
                  <c:v>Burton Hospital (136)</c:v>
                </c:pt>
                <c:pt idx="2">
                  <c:v>Sir Robert Peel Community Hospital (-)</c:v>
                </c:pt>
                <c:pt idx="3">
                  <c:v>Samuel Johnson Community Hospital (-)</c:v>
                </c:pt>
                <c:pt idx="4">
                  <c:v>Florence Nightingale Community Hospital (-)</c:v>
                </c:pt>
                <c:pt idx="5">
                  <c:v>Royal Derby Hospital (274)</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3.2395701317802423</c:v>
                </c:pt>
                <c:pt idx="1">
                  <c:v>3.5148038617744151</c:v>
                </c:pt>
                <c:pt idx="2">
                  <c:v>0</c:v>
                </c:pt>
                <c:pt idx="3">
                  <c:v>0</c:v>
                </c:pt>
                <c:pt idx="4">
                  <c:v>0</c:v>
                </c:pt>
                <c:pt idx="5">
                  <c:v>3.0684297891035781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Sheet1!$G$2:$G$7</c:f>
              <c:numCache>
                <c:formatCode>0.0;;</c:formatCode>
                <c:ptCount val="6"/>
                <c:pt idx="0">
                  <c:v>7.5930091873406216</c:v>
                </c:pt>
                <c:pt idx="1">
                  <c:v>6.9963697489772523</c:v>
                </c:pt>
                <c:pt idx="2">
                  <c:v>0</c:v>
                </c:pt>
                <c:pt idx="3">
                  <c:v>0</c:v>
                </c:pt>
                <c:pt idx="4">
                  <c:v>0</c:v>
                </c:pt>
                <c:pt idx="5">
                  <c:v>7.9427151613054399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(442)</c:v>
                </c:pt>
                <c:pt idx="1">
                  <c:v>Burton Hospital (146)</c:v>
                </c:pt>
                <c:pt idx="2">
                  <c:v>Sir Robert Peel Community Hospital (-)</c:v>
                </c:pt>
                <c:pt idx="3">
                  <c:v>Samuel Johnson Community Hospital (-)</c:v>
                </c:pt>
                <c:pt idx="4">
                  <c:v>Florence Nightingale Community Hospital (-)</c:v>
                </c:pt>
                <c:pt idx="5">
                  <c:v>Royal Derby Hospital (290)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2.4069908126593784</c:v>
                </c:pt>
                <c:pt idx="1">
                  <c:v>3.0036302510227477</c:v>
                </c:pt>
                <c:pt idx="2">
                  <c:v>0</c:v>
                </c:pt>
                <c:pt idx="3">
                  <c:v>0</c:v>
                </c:pt>
                <c:pt idx="4">
                  <c:v>0</c:v>
                </c:pt>
                <c:pt idx="5">
                  <c:v>2.0572848386945601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Sheet1!$G$2:$G$7</c:f>
              <c:numCache>
                <c:formatCode>0.0;;</c:formatCode>
                <c:ptCount val="6"/>
                <c:pt idx="0">
                  <c:v>8.1326528142434231</c:v>
                </c:pt>
                <c:pt idx="1">
                  <c:v>7.6314734650314318</c:v>
                </c:pt>
                <c:pt idx="2">
                  <c:v>0</c:v>
                </c:pt>
                <c:pt idx="3">
                  <c:v>0</c:v>
                </c:pt>
                <c:pt idx="4">
                  <c:v>0</c:v>
                </c:pt>
                <c:pt idx="5">
                  <c:v>8.0251576040032759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(212)</c:v>
                </c:pt>
                <c:pt idx="1">
                  <c:v>Burton Hospital (70)</c:v>
                </c:pt>
                <c:pt idx="2">
                  <c:v>Sir Robert Peel Community Hospital (-)</c:v>
                </c:pt>
                <c:pt idx="3">
                  <c:v>Samuel Johnson Community Hospital (-)</c:v>
                </c:pt>
                <c:pt idx="4">
                  <c:v>Florence Nightingale Community Hospital (-)</c:v>
                </c:pt>
                <c:pt idx="5">
                  <c:v>Royal Derby Hospital (135)</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1.8673471857565769</c:v>
                </c:pt>
                <c:pt idx="1">
                  <c:v>2.3685265349685682</c:v>
                </c:pt>
                <c:pt idx="2">
                  <c:v>0</c:v>
                </c:pt>
                <c:pt idx="3">
                  <c:v>0</c:v>
                </c:pt>
                <c:pt idx="4">
                  <c:v>0</c:v>
                </c:pt>
                <c:pt idx="5">
                  <c:v>1.9748423959967241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Sheet1!$G$2:$G$7</c:f>
              <c:numCache>
                <c:formatCode>0.0;;</c:formatCode>
                <c:ptCount val="6"/>
                <c:pt idx="0">
                  <c:v>6.4591238945804443</c:v>
                </c:pt>
                <c:pt idx="1">
                  <c:v>6.5985987032773297</c:v>
                </c:pt>
                <c:pt idx="2">
                  <c:v>0</c:v>
                </c:pt>
                <c:pt idx="3">
                  <c:v>0</c:v>
                </c:pt>
                <c:pt idx="4">
                  <c:v>0</c:v>
                </c:pt>
                <c:pt idx="5">
                  <c:v>6.4526629131133557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(244)</c:v>
                </c:pt>
                <c:pt idx="1">
                  <c:v>Burton Hospital (77)</c:v>
                </c:pt>
                <c:pt idx="2">
                  <c:v>Sir Robert Peel Community Hospital (-)</c:v>
                </c:pt>
                <c:pt idx="3">
                  <c:v>Samuel Johnson Community Hospital (-)</c:v>
                </c:pt>
                <c:pt idx="4">
                  <c:v>Florence Nightingale Community Hospital (-)</c:v>
                </c:pt>
                <c:pt idx="5">
                  <c:v>Royal Derby Hospital (160)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3.5408761054195557</c:v>
                </c:pt>
                <c:pt idx="1">
                  <c:v>3.4014012967226703</c:v>
                </c:pt>
                <c:pt idx="2">
                  <c:v>0</c:v>
                </c:pt>
                <c:pt idx="3">
                  <c:v>0</c:v>
                </c:pt>
                <c:pt idx="4">
                  <c:v>0</c:v>
                </c:pt>
                <c:pt idx="5">
                  <c:v>3.5473370868866443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Sheet1!$G$2:$G$7</c:f>
              <c:numCache>
                <c:formatCode>0.0;;</c:formatCode>
                <c:ptCount val="6"/>
                <c:pt idx="0">
                  <c:v>9.1547947274882553</c:v>
                </c:pt>
                <c:pt idx="1">
                  <c:v>9.2198704968112857</c:v>
                </c:pt>
                <c:pt idx="2">
                  <c:v>0</c:v>
                </c:pt>
                <c:pt idx="3">
                  <c:v>0</c:v>
                </c:pt>
                <c:pt idx="4">
                  <c:v>0</c:v>
                </c:pt>
                <c:pt idx="5">
                  <c:v>9.1460585484134214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(488)</c:v>
                </c:pt>
                <c:pt idx="1">
                  <c:v>Burton Hospital (157)</c:v>
                </c:pt>
                <c:pt idx="2">
                  <c:v>Sir Robert Peel Community Hospital (-)</c:v>
                </c:pt>
                <c:pt idx="3">
                  <c:v>Samuel Johnson Community Hospital (-)</c:v>
                </c:pt>
                <c:pt idx="4">
                  <c:v>Florence Nightingale Community Hospital (-)</c:v>
                </c:pt>
                <c:pt idx="5">
                  <c:v>Royal Derby Hospital (321)</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0.84520527251174471</c:v>
                </c:pt>
                <c:pt idx="1">
                  <c:v>0.78012950318871432</c:v>
                </c:pt>
                <c:pt idx="2">
                  <c:v>0</c:v>
                </c:pt>
                <c:pt idx="3">
                  <c:v>0</c:v>
                </c:pt>
                <c:pt idx="4">
                  <c:v>0</c:v>
                </c:pt>
                <c:pt idx="5">
                  <c:v>0.85394145158657864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Sheet1!$G$2:$G$7</c:f>
              <c:numCache>
                <c:formatCode>0.0;;</c:formatCode>
                <c:ptCount val="6"/>
                <c:pt idx="0">
                  <c:v>9.2881671384766573</c:v>
                </c:pt>
                <c:pt idx="1">
                  <c:v>9.2542443827461707</c:v>
                </c:pt>
                <c:pt idx="2">
                  <c:v>0</c:v>
                </c:pt>
                <c:pt idx="3">
                  <c:v>0</c:v>
                </c:pt>
                <c:pt idx="4">
                  <c:v>0</c:v>
                </c:pt>
                <c:pt idx="5">
                  <c:v>9.3194322252935766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(478)</c:v>
                </c:pt>
                <c:pt idx="1">
                  <c:v>Burton Hospital (154)</c:v>
                </c:pt>
                <c:pt idx="2">
                  <c:v>Sir Robert Peel Community Hospital (-)</c:v>
                </c:pt>
                <c:pt idx="3">
                  <c:v>Samuel Johnson Community Hospital (-)</c:v>
                </c:pt>
                <c:pt idx="4">
                  <c:v>Florence Nightingale Community Hospital (-)</c:v>
                </c:pt>
                <c:pt idx="5">
                  <c:v>Royal Derby Hospital (314)</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0.71183286152334269</c:v>
                </c:pt>
                <c:pt idx="1">
                  <c:v>0.74575561725382933</c:v>
                </c:pt>
                <c:pt idx="2">
                  <c:v>0</c:v>
                </c:pt>
                <c:pt idx="3">
                  <c:v>0</c:v>
                </c:pt>
                <c:pt idx="4">
                  <c:v>0</c:v>
                </c:pt>
                <c:pt idx="5">
                  <c:v>0.68056777470642338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Sheet1!$G$2:$G$7</c:f>
              <c:numCache>
                <c:formatCode>0.0;;</c:formatCode>
                <c:ptCount val="6"/>
                <c:pt idx="0">
                  <c:v>8.2720328421110469</c:v>
                </c:pt>
                <c:pt idx="1">
                  <c:v>8.4378454600661765</c:v>
                </c:pt>
                <c:pt idx="2">
                  <c:v>0</c:v>
                </c:pt>
                <c:pt idx="3">
                  <c:v>0</c:v>
                </c:pt>
                <c:pt idx="4">
                  <c:v>0</c:v>
                </c:pt>
                <c:pt idx="5">
                  <c:v>8.2637607683130092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(486)</c:v>
                </c:pt>
                <c:pt idx="1">
                  <c:v>Burton Hospital (156)</c:v>
                </c:pt>
                <c:pt idx="2">
                  <c:v>Sir Robert Peel Community Hospital (-)</c:v>
                </c:pt>
                <c:pt idx="3">
                  <c:v>Samuel Johnson Community Hospital (-)</c:v>
                </c:pt>
                <c:pt idx="4">
                  <c:v>Florence Nightingale Community Hospital (-)</c:v>
                </c:pt>
                <c:pt idx="5">
                  <c:v>Royal Derby Hospital (320)</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1.7279671578889531</c:v>
                </c:pt>
                <c:pt idx="1">
                  <c:v>1.5621545399338235</c:v>
                </c:pt>
                <c:pt idx="2">
                  <c:v>0</c:v>
                </c:pt>
                <c:pt idx="3">
                  <c:v>0</c:v>
                </c:pt>
                <c:pt idx="4">
                  <c:v>0</c:v>
                </c:pt>
                <c:pt idx="5">
                  <c:v>1.7362392316869908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6.5703057696453371</c:v>
                </c:pt>
                <c:pt idx="1">
                  <c:v>6.9338593552526389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7.2332618692668564</c:v>
                </c:pt>
                <c:pt idx="1">
                  <c:v>7.9749748608747613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7.642688136291822</c:v>
                </c:pt>
                <c:pt idx="1">
                  <c:v>7.1652955753213723</c:v>
                </c:pt>
                <c:pt idx="2">
                  <c:v>6.9618366398358624</c:v>
                </c:pt>
                <c:pt idx="3">
                  <c:v>6.8767230693045489</c:v>
                </c:pt>
                <c:pt idx="4">
                  <c:v>6.4163525622521567</c:v>
                </c:pt>
                <c:pt idx="5">
                  <c:v>6.8192703290154943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6.4232776312532689</c:v>
                </c:pt>
                <c:pt idx="1">
                  <c:v>6.837908102195783</c:v>
                </c:pt>
                <c:pt idx="2">
                  <c:v>7.0481230301047857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8.6468970396968583</c:v>
                </c:pt>
                <c:pt idx="1">
                  <c:v>8.1791067580608949</c:v>
                </c:pt>
                <c:pt idx="2">
                  <c:v>8.6393567791547081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8.2757522914767545</c:v>
                </c:pt>
                <c:pt idx="1">
                  <c:v>8.2044565292837337</c:v>
                </c:pt>
                <c:pt idx="2">
                  <c:v>8.2692271272040365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9.2482341283636291</c:v>
                </c:pt>
                <c:pt idx="1">
                  <c:v>9.177889184633095</c:v>
                </c:pt>
                <c:pt idx="2">
                  <c:v>9.0096938297736937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3.8067638721230739</c:v>
                </c:pt>
                <c:pt idx="1">
                  <c:v>3.9764416878791442</c:v>
                </c:pt>
                <c:pt idx="2">
                  <c:v>3.9401551947660032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9.3739221793073675</c:v>
                </c:pt>
                <c:pt idx="1">
                  <c:v>9.372743057710915</c:v>
                </c:pt>
                <c:pt idx="2">
                  <c:v>9.2477731184112919</c:v>
                </c:pt>
                <c:pt idx="3">
                  <c:v>9.1647302477496062</c:v>
                </c:pt>
                <c:pt idx="4">
                  <c:v>9.0344181845957454</c:v>
                </c:pt>
                <c:pt idx="5">
                  <c:v>9.05284252062593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8.9646106404183801</c:v>
                </c:pt>
                <c:pt idx="1">
                  <c:v>8.5358247176565563</c:v>
                </c:pt>
                <c:pt idx="2">
                  <c:v>8.5084298623684269</c:v>
                </c:pt>
                <c:pt idx="3">
                  <c:v>8.7337409505359602</c:v>
                </c:pt>
                <c:pt idx="4">
                  <c:v>8.7192478569346026</c:v>
                </c:pt>
                <c:pt idx="5">
                  <c:v>8.6153647802821052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8.4580547295531616</c:v>
                </c:pt>
                <c:pt idx="1">
                  <c:v>8.4336144208998416</c:v>
                </c:pt>
                <c:pt idx="2">
                  <c:v>8.2839555673296807</c:v>
                </c:pt>
                <c:pt idx="3">
                  <c:v>8.3707551169316829</c:v>
                </c:pt>
                <c:pt idx="4">
                  <c:v>8.5038233714538638</c:v>
                </c:pt>
                <c:pt idx="5">
                  <c:v>8.9564556153483981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8.4182348783089154</c:v>
                </c:pt>
                <c:pt idx="1">
                  <c:v>8.4246828322296139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6.8954310343588707</c:v>
                </c:pt>
                <c:pt idx="1">
                  <c:v>6.707836268951735</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9.5425138967596297</c:v>
                </c:pt>
                <c:pt idx="1">
                  <c:v>9.4994963585815864</c:v>
                </c:pt>
                <c:pt idx="2">
                  <c:v>9.5375317791773693</c:v>
                </c:pt>
                <c:pt idx="3">
                  <c:v>9.6576819120172992</c:v>
                </c:pt>
                <c:pt idx="4">
                  <c:v>9.4844908311265765</c:v>
                </c:pt>
                <c:pt idx="5">
                  <c:v>9.7127957624007841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8.9276425856637065</c:v>
                </c:pt>
                <c:pt idx="1">
                  <c:v>8.9508516075979383</c:v>
                </c:pt>
                <c:pt idx="2">
                  <c:v>8.6517122391796235</c:v>
                </c:pt>
                <c:pt idx="3">
                  <c:v>8.6386962525964908</c:v>
                </c:pt>
                <c:pt idx="4">
                  <c:v>8.9461449838625242</c:v>
                </c:pt>
                <c:pt idx="5">
                  <c:v>8.6753888965842041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9.3132043062907393</c:v>
                </c:pt>
                <c:pt idx="1">
                  <c:v>9.3002862673245428</c:v>
                </c:pt>
                <c:pt idx="2">
                  <c:v>9.2229959519542515</c:v>
                </c:pt>
                <c:pt idx="3">
                  <c:v>8.9750176939721058</c:v>
                </c:pt>
                <c:pt idx="4">
                  <c:v>9.0990342137587703</c:v>
                </c:pt>
                <c:pt idx="5">
                  <c:v>9.197031966021445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8.6999688841200786</c:v>
                </c:pt>
                <c:pt idx="1">
                  <c:v>8.738042714380077</c:v>
                </c:pt>
                <c:pt idx="2">
                  <c:v>8.6856171813586229</c:v>
                </c:pt>
                <c:pt idx="3">
                  <c:v>8.6738150898622948</c:v>
                </c:pt>
                <c:pt idx="4">
                  <c:v>8.8738684365794231</c:v>
                </c:pt>
                <c:pt idx="5">
                  <c:v>8.8421124176066126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8.9876134924760152</c:v>
                </c:pt>
                <c:pt idx="1">
                  <c:v>9.1138090003048937</c:v>
                </c:pt>
                <c:pt idx="2">
                  <c:v>9.0013086201655526</c:v>
                </c:pt>
                <c:pt idx="3">
                  <c:v>8.8610592468599165</c:v>
                </c:pt>
                <c:pt idx="4">
                  <c:v>8.8801670196952021</c:v>
                </c:pt>
                <c:pt idx="5">
                  <c:v>8.840470689205036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9.2039824401364019</c:v>
                </c:pt>
                <c:pt idx="1">
                  <c:v>9.1772481539153521</c:v>
                </c:pt>
                <c:pt idx="2">
                  <c:v>9.2917816387918535</c:v>
                </c:pt>
                <c:pt idx="3">
                  <c:v>9.1689294683230376</c:v>
                </c:pt>
                <c:pt idx="4">
                  <c:v>9.0670664843326456</c:v>
                </c:pt>
                <c:pt idx="5">
                  <c:v>8.9877728385090965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8.9438519273024202</c:v>
                </c:pt>
                <c:pt idx="1">
                  <c:v>8.859268112576407</c:v>
                </c:pt>
                <c:pt idx="2">
                  <c:v>9.0140884549687286</c:v>
                </c:pt>
                <c:pt idx="3">
                  <c:v>8.7866664190772301</c:v>
                </c:pt>
                <c:pt idx="4">
                  <c:v>8.8614596410728357</c:v>
                </c:pt>
                <c:pt idx="5">
                  <c:v>8.8914431385829875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8.1524764871313362</c:v>
                </c:pt>
                <c:pt idx="1">
                  <c:v>7.9242039287358246</c:v>
                </c:pt>
                <c:pt idx="2">
                  <c:v>7.3946091026979319</c:v>
                </c:pt>
                <c:pt idx="3">
                  <c:v>7.8232691787904711</c:v>
                </c:pt>
                <c:pt idx="4">
                  <c:v>7.8253629031538292</c:v>
                </c:pt>
                <c:pt idx="5">
                  <c:v>7.8233511216274083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7.8833779556436641</c:v>
                </c:pt>
                <c:pt idx="1">
                  <c:v>8.1019329395979209</c:v>
                </c:pt>
                <c:pt idx="2">
                  <c:v>7.9683360509693886</c:v>
                </c:pt>
                <c:pt idx="3">
                  <c:v>7.8193074996027567</c:v>
                </c:pt>
                <c:pt idx="4">
                  <c:v>7.820631782804421</c:v>
                </c:pt>
                <c:pt idx="5">
                  <c:v>7.8090488879520112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7.2645644748359448</c:v>
                </c:pt>
                <c:pt idx="1">
                  <c:v>7.3073062530090862</c:v>
                </c:pt>
                <c:pt idx="2">
                  <c:v>7.1203346023766327</c:v>
                </c:pt>
                <c:pt idx="3">
                  <c:v>7.1471319795228787</c:v>
                </c:pt>
                <c:pt idx="4">
                  <c:v>7.2699368789515617</c:v>
                </c:pt>
                <c:pt idx="5">
                  <c:v>7.2505334201058327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9.0233278946608451</c:v>
                </c:pt>
                <c:pt idx="1">
                  <c:v>8.9400184157236957</c:v>
                </c:pt>
                <c:pt idx="2">
                  <c:v>8.9865492487811398</c:v>
                </c:pt>
                <c:pt idx="3">
                  <c:v>8.9977279476030745</c:v>
                </c:pt>
                <c:pt idx="4">
                  <c:v>8.9299639649918916</c:v>
                </c:pt>
                <c:pt idx="5">
                  <c:v>8.8589608263455464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7.8932848212007523</c:v>
                </c:pt>
                <c:pt idx="1">
                  <c:v>8.1472035460822774</c:v>
                </c:pt>
                <c:pt idx="2">
                  <c:v>8.0382264983592666</c:v>
                </c:pt>
                <c:pt idx="3">
                  <c:v>8.0337276690043833</c:v>
                </c:pt>
                <c:pt idx="4">
                  <c:v>7.9298734153640051</c:v>
                </c:pt>
                <c:pt idx="5">
                  <c:v>7.9721547249833424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9.6302608869025157</c:v>
                </c:pt>
                <c:pt idx="1">
                  <c:v>9.6729699019589432</c:v>
                </c:pt>
                <c:pt idx="2">
                  <c:v>9.6814833788098937</c:v>
                </c:pt>
                <c:pt idx="3">
                  <c:v>9.6723566070774023</c:v>
                </c:pt>
                <c:pt idx="4">
                  <c:v>9.605501059222453</c:v>
                </c:pt>
                <c:pt idx="5">
                  <c:v>9.5592972374276748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9.0894502146360576</c:v>
                </c:pt>
                <c:pt idx="1">
                  <c:v>9.051128783859502</c:v>
                </c:pt>
                <c:pt idx="2">
                  <c:v>9.0850490856819341</c:v>
                </c:pt>
                <c:pt idx="3">
                  <c:v>9.00498688504676</c:v>
                </c:pt>
                <c:pt idx="4">
                  <c:v>9.1031712537181839</c:v>
                </c:pt>
                <c:pt idx="5">
                  <c:v>8.8822032139434128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8.5371626302719665</c:v>
                </c:pt>
                <c:pt idx="1">
                  <c:v>8.7356427888300967</c:v>
                </c:pt>
                <c:pt idx="2">
                  <c:v>8.5480716065080031</c:v>
                </c:pt>
                <c:pt idx="3">
                  <c:v>8.6058621525515537</c:v>
                </c:pt>
                <c:pt idx="4">
                  <c:v>8.4380225416256192</c:v>
                </c:pt>
                <c:pt idx="5">
                  <c:v>8.5807211744722682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5.3931155726796343</c:v>
                </c:pt>
                <c:pt idx="1">
                  <c:v>6.775198640730423</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6.4019023363657404</c:v>
                </c:pt>
                <c:pt idx="1">
                  <c:v>7.159389626665881</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7.0649472805625786</c:v>
                </c:pt>
                <c:pt idx="1">
                  <c:v>7.2171789283650867</c:v>
                </c:pt>
                <c:pt idx="2">
                  <c:v>7.2995986423589052</c:v>
                </c:pt>
                <c:pt idx="3">
                  <c:v>6.6870283241313828</c:v>
                </c:pt>
                <c:pt idx="4">
                  <c:v>6.6852401266289521</c:v>
                </c:pt>
                <c:pt idx="5">
                  <c:v>6.580580360832502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8.3197784740941252</c:v>
                </c:pt>
                <c:pt idx="1">
                  <c:v>8.8166312449323616</c:v>
                </c:pt>
                <c:pt idx="2">
                  <c:v>8.8676581148132723</c:v>
                </c:pt>
                <c:pt idx="3">
                  <c:v>8.962561264167352</c:v>
                </c:pt>
                <c:pt idx="4">
                  <c:v>8.8386419548345412</c:v>
                </c:pt>
                <c:pt idx="5">
                  <c:v>9.0022807400862401</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7.029266195032247</c:v>
                </c:pt>
                <c:pt idx="1">
                  <c:v>7.1230922635690366</c:v>
                </c:pt>
                <c:pt idx="2">
                  <c:v>7.1838055868505482</c:v>
                </c:pt>
                <c:pt idx="3">
                  <c:v>6.7985986018598217</c:v>
                </c:pt>
                <c:pt idx="4">
                  <c:v>6.9389167848495186</c:v>
                </c:pt>
                <c:pt idx="5">
                  <c:v>6.9041285038753877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7.5366076557592816</c:v>
                </c:pt>
                <c:pt idx="1">
                  <c:v>8.1785990652348364</c:v>
                </c:pt>
                <c:pt idx="2">
                  <c:v>8.1124261681662979</c:v>
                </c:pt>
                <c:pt idx="3">
                  <c:v>8.0316696573023112</c:v>
                </c:pt>
                <c:pt idx="4">
                  <c:v>7.6998674927248807</c:v>
                </c:pt>
                <c:pt idx="5">
                  <c:v>7.8915290905599189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8.8904862088568031</c:v>
                </c:pt>
                <c:pt idx="1">
                  <c:v>9.1375916262396757</c:v>
                </c:pt>
                <c:pt idx="2">
                  <c:v>9.104072477122866</c:v>
                </c:pt>
                <c:pt idx="3">
                  <c:v>9.0119399293806932</c:v>
                </c:pt>
                <c:pt idx="4">
                  <c:v>8.9429830569637296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4.8110595779475336</c:v>
                </c:pt>
                <c:pt idx="1">
                  <c:v>4.7815945037510721</c:v>
                </c:pt>
                <c:pt idx="2">
                  <c:v>4.8039204360098182</c:v>
                </c:pt>
                <c:pt idx="3">
                  <c:v>4.3246077447369906</c:v>
                </c:pt>
                <c:pt idx="4">
                  <c:v>4.584523794051071</c:v>
                </c:pt>
                <c:pt idx="5">
                  <c:v>4.4751854403955784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6.8073478582375184</c:v>
                </c:pt>
                <c:pt idx="1">
                  <c:v>6.7361505301893079</c:v>
                </c:pt>
                <c:pt idx="2">
                  <c:v>7.1787770110137128</c:v>
                </c:pt>
                <c:pt idx="3">
                  <c:v>6.6297198983935273</c:v>
                </c:pt>
                <c:pt idx="4">
                  <c:v>6.6948711990368723</c:v>
                </c:pt>
                <c:pt idx="5">
                  <c:v>6.7604298682197577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8.0509452898832077</c:v>
                </c:pt>
                <c:pt idx="1">
                  <c:v>7.687512815705082</c:v>
                </c:pt>
                <c:pt idx="2">
                  <c:v>7.8422187193914183</c:v>
                </c:pt>
                <c:pt idx="3">
                  <c:v>7.7443130634280246</c:v>
                </c:pt>
                <c:pt idx="4">
                  <c:v>7.4726424629592296</c:v>
                </c:pt>
                <c:pt idx="5">
                  <c:v>7.5930091873406216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8.0598664337596375</c:v>
                </c:pt>
                <c:pt idx="1">
                  <c:v>8.3404623428018212</c:v>
                </c:pt>
                <c:pt idx="2">
                  <c:v>8.5489548576393286</c:v>
                </c:pt>
                <c:pt idx="3">
                  <c:v>8.095508526834303</c:v>
                </c:pt>
                <c:pt idx="4">
                  <c:v>7.8264938949029226</c:v>
                </c:pt>
                <c:pt idx="5">
                  <c:v>8.1326528142434231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6.204658723033873</c:v>
                </c:pt>
                <c:pt idx="1">
                  <c:v>6.4591238945804443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9.1907882161356529</c:v>
                </c:pt>
                <c:pt idx="1">
                  <c:v>9.1693045389174053</c:v>
                </c:pt>
                <c:pt idx="2">
                  <c:v>9.1547947274882553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9.3644825820054205</c:v>
                </c:pt>
                <c:pt idx="1">
                  <c:v>9.3774034192179556</c:v>
                </c:pt>
                <c:pt idx="2">
                  <c:v>9.4239467191291784</c:v>
                </c:pt>
                <c:pt idx="3">
                  <c:v>9.4254222072245284</c:v>
                </c:pt>
                <c:pt idx="4">
                  <c:v>9.2833672042937962</c:v>
                </c:pt>
                <c:pt idx="5">
                  <c:v>9.2881671384766573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8.4961282930744044</c:v>
                </c:pt>
                <c:pt idx="1">
                  <c:v>8.5745795456577731</c:v>
                </c:pt>
                <c:pt idx="2">
                  <c:v>8.408072996396788</c:v>
                </c:pt>
                <c:pt idx="3">
                  <c:v>8.4050742002816126</c:v>
                </c:pt>
                <c:pt idx="4">
                  <c:v>8.4092362963492633</c:v>
                </c:pt>
                <c:pt idx="5">
                  <c:v>8.2720328421110469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5685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RTG | University Hospitals of Derby and Burton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56855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RTG | University Hospitals of Derby and Burton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RTG | University Hospitals of Derby and Burton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University Hospitals of Derby and Burton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721829873"/>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55382648"/>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83%</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490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50%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671531874"/>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49456672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83296398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81852267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575887370"/>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02445961"/>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032814154"/>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876325811"/>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q10. If you brought medication with you to hospital, were you able to take it when you needed to?</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55187783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University Hospitals of Derby and Burton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University Hospitals of Derby and Burton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490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Taking medication:</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being able to take medication they brought with them when they need to</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Family / carers being involved in decisions about the patient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given information to care for patient at home</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involved in decisions about them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29000868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769292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333370546"/>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5687049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740569048"/>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90061088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59864430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9320640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55359801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965071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43541091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2479105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9593458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5627473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16227788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437129321"/>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12026761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2399846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718112585"/>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35324465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967301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654455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93572672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9406475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41609311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25880710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2443218317"/>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8969395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402155687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9930203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6996920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7392925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694449857"/>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40238172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4056628985"/>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467255698"/>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70674592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46590943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9302670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47406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670540729"/>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411922377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69372873"/>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52272517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786650338"/>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41174871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704445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71888724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7234958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24533411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5274654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3506554"/>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409792323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1018093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04760644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6238243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33625001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32139359"/>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6627283"/>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25875415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9224867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4143108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36047657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7396484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145941065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213375154"/>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4124971355"/>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239839424"/>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5590562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014467731"/>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81865608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230229717"/>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10489238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41605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402278100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38667118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617146185"/>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48812604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51772999"/>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12347095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2434679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683529215"/>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15092328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950466195"/>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72556707"/>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421761806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5584096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98698261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10727662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75787514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81217150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240679161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90948727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96571479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1284492050"/>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39638458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29656781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56935858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05739760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849073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912028666"/>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10411473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564250174"/>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48200565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8736993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2274714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3452352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2878954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31603188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3039761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38311060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858514399"/>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6834152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875250719"/>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2252460063"/>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3469739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8513314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9463424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4750111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34601486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18384184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7806584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81843532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4795772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929002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8961749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8329495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25151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9642176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116128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6492202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0671001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3652848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9730175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7621644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4587038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3847766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266087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7308712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9606677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688407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540043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400620185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1037963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43864106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63393225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715050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702040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0668710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62177613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13733770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41586071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4070308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1236908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65905224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16826992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85629143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2544230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27949820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3520377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6400176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8610808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0211352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2433885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20228118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405828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42321508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8268589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8998953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140</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9287581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14501757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18666200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5399656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18969155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0370163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1157510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27288685"/>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1512051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46797340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40403246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256509889"/>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328685416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6846406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4049532892"/>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400508714"/>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2301187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921430592"/>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2612693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8781749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001339114"/>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1447807219"/>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23006502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04474188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4367327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2529902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922770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2265676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406051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9081369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398160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906991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9396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2800884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829440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6745920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8275562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7045366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270336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480</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997037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268659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337671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47506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78421588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634878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349665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0194607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1101084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236504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2662005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902572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7339075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7592070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54682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4915586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411883353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177753298"/>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503791461"/>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96794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28487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641;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07472257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20448041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09723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752634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37109239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66584904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11875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426722356"/>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19925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7941809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4838471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91168889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835437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945590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577;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9994270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1455964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8129174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99077693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10601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588;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2014974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36736941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0383585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384581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10993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609;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581;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50763268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Q10. If you brought medication with you to hospital, were you able to take it when you needed to?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4070333833"/>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Q13. During your time in hospital, did you get enough to drink?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16341</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University Hospitals of Derby and Burton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2026-09-03T11:17:34Z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